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embeddings/oleObject1.bin" ContentType="application/vnd.openxmlformats-officedocument.oleObject"/>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embeddings/oleObject2.bin" ContentType="application/vnd.openxmlformats-officedocument.oleObject"/>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25" r:id="rId1"/>
    <p:sldMasterId id="2147483837" r:id="rId2"/>
    <p:sldMasterId id="2147483993" r:id="rId3"/>
    <p:sldMasterId id="2147484259" r:id="rId4"/>
    <p:sldMasterId id="2147484271" r:id="rId5"/>
    <p:sldMasterId id="2147484283" r:id="rId6"/>
    <p:sldMasterId id="2147484295" r:id="rId7"/>
    <p:sldMasterId id="2147484321" r:id="rId8"/>
    <p:sldMasterId id="2147484334" r:id="rId9"/>
    <p:sldMasterId id="2147484346" r:id="rId10"/>
    <p:sldMasterId id="2147484358" r:id="rId11"/>
  </p:sldMasterIdLst>
  <p:notesMasterIdLst>
    <p:notesMasterId r:id="rId56"/>
  </p:notesMasterIdLst>
  <p:handoutMasterIdLst>
    <p:handoutMasterId r:id="rId57"/>
  </p:handoutMasterIdLst>
  <p:sldIdLst>
    <p:sldId id="907" r:id="rId12"/>
    <p:sldId id="881" r:id="rId13"/>
    <p:sldId id="872" r:id="rId14"/>
    <p:sldId id="892" r:id="rId15"/>
    <p:sldId id="884" r:id="rId16"/>
    <p:sldId id="873" r:id="rId17"/>
    <p:sldId id="909" r:id="rId18"/>
    <p:sldId id="874" r:id="rId19"/>
    <p:sldId id="877" r:id="rId20"/>
    <p:sldId id="876" r:id="rId21"/>
    <p:sldId id="875" r:id="rId22"/>
    <p:sldId id="814" r:id="rId23"/>
    <p:sldId id="863" r:id="rId24"/>
    <p:sldId id="893" r:id="rId25"/>
    <p:sldId id="898" r:id="rId26"/>
    <p:sldId id="888" r:id="rId27"/>
    <p:sldId id="889" r:id="rId28"/>
    <p:sldId id="890" r:id="rId29"/>
    <p:sldId id="896" r:id="rId30"/>
    <p:sldId id="897" r:id="rId31"/>
    <p:sldId id="891" r:id="rId32"/>
    <p:sldId id="810" r:id="rId33"/>
    <p:sldId id="811" r:id="rId34"/>
    <p:sldId id="818" r:id="rId35"/>
    <p:sldId id="715" r:id="rId36"/>
    <p:sldId id="899" r:id="rId37"/>
    <p:sldId id="905" r:id="rId38"/>
    <p:sldId id="901" r:id="rId39"/>
    <p:sldId id="867" r:id="rId40"/>
    <p:sldId id="902" r:id="rId41"/>
    <p:sldId id="869" r:id="rId42"/>
    <p:sldId id="870" r:id="rId43"/>
    <p:sldId id="906" r:id="rId44"/>
    <p:sldId id="904" r:id="rId45"/>
    <p:sldId id="903" r:id="rId46"/>
    <p:sldId id="865" r:id="rId47"/>
    <p:sldId id="885" r:id="rId48"/>
    <p:sldId id="882" r:id="rId49"/>
    <p:sldId id="908" r:id="rId50"/>
    <p:sldId id="910" r:id="rId51"/>
    <p:sldId id="886" r:id="rId52"/>
    <p:sldId id="866" r:id="rId53"/>
    <p:sldId id="864" r:id="rId54"/>
    <p:sldId id="879" r:id="rId5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charset="0"/>
        <a:ea typeface="+mn-ea"/>
        <a:cs typeface="+mn-cs"/>
      </a:defRPr>
    </a:lvl1pPr>
    <a:lvl2pPr marL="457200" algn="l" rtl="0" fontAlgn="base">
      <a:spcBef>
        <a:spcPct val="0"/>
      </a:spcBef>
      <a:spcAft>
        <a:spcPct val="0"/>
      </a:spcAft>
      <a:defRPr sz="2400" kern="1200">
        <a:solidFill>
          <a:schemeClr val="tx1"/>
        </a:solidFill>
        <a:latin typeface="Times" charset="0"/>
        <a:ea typeface="+mn-ea"/>
        <a:cs typeface="+mn-cs"/>
      </a:defRPr>
    </a:lvl2pPr>
    <a:lvl3pPr marL="914400" algn="l" rtl="0" fontAlgn="base">
      <a:spcBef>
        <a:spcPct val="0"/>
      </a:spcBef>
      <a:spcAft>
        <a:spcPct val="0"/>
      </a:spcAft>
      <a:defRPr sz="2400" kern="1200">
        <a:solidFill>
          <a:schemeClr val="tx1"/>
        </a:solidFill>
        <a:latin typeface="Times" charset="0"/>
        <a:ea typeface="+mn-ea"/>
        <a:cs typeface="+mn-cs"/>
      </a:defRPr>
    </a:lvl3pPr>
    <a:lvl4pPr marL="1371600" algn="l" rtl="0" fontAlgn="base">
      <a:spcBef>
        <a:spcPct val="0"/>
      </a:spcBef>
      <a:spcAft>
        <a:spcPct val="0"/>
      </a:spcAft>
      <a:defRPr sz="2400" kern="1200">
        <a:solidFill>
          <a:schemeClr val="tx1"/>
        </a:solidFill>
        <a:latin typeface="Times" charset="0"/>
        <a:ea typeface="+mn-ea"/>
        <a:cs typeface="+mn-cs"/>
      </a:defRPr>
    </a:lvl4pPr>
    <a:lvl5pPr marL="1828800" algn="l" rtl="0" fontAlgn="base">
      <a:spcBef>
        <a:spcPct val="0"/>
      </a:spcBef>
      <a:spcAft>
        <a:spcPct val="0"/>
      </a:spcAft>
      <a:defRPr sz="2400" kern="1200">
        <a:solidFill>
          <a:schemeClr val="tx1"/>
        </a:solidFill>
        <a:latin typeface="Times" charset="0"/>
        <a:ea typeface="+mn-ea"/>
        <a:cs typeface="+mn-cs"/>
      </a:defRPr>
    </a:lvl5pPr>
    <a:lvl6pPr marL="2286000" algn="l" defTabSz="457200" rtl="0" eaLnBrk="1" latinLnBrk="0" hangingPunct="1">
      <a:defRPr sz="2400" kern="1200">
        <a:solidFill>
          <a:schemeClr val="tx1"/>
        </a:solidFill>
        <a:latin typeface="Times" charset="0"/>
        <a:ea typeface="+mn-ea"/>
        <a:cs typeface="+mn-cs"/>
      </a:defRPr>
    </a:lvl6pPr>
    <a:lvl7pPr marL="2743200" algn="l" defTabSz="457200" rtl="0" eaLnBrk="1" latinLnBrk="0" hangingPunct="1">
      <a:defRPr sz="2400" kern="1200">
        <a:solidFill>
          <a:schemeClr val="tx1"/>
        </a:solidFill>
        <a:latin typeface="Times" charset="0"/>
        <a:ea typeface="+mn-ea"/>
        <a:cs typeface="+mn-cs"/>
      </a:defRPr>
    </a:lvl7pPr>
    <a:lvl8pPr marL="3200400" algn="l" defTabSz="457200" rtl="0" eaLnBrk="1" latinLnBrk="0" hangingPunct="1">
      <a:defRPr sz="2400" kern="1200">
        <a:solidFill>
          <a:schemeClr val="tx1"/>
        </a:solidFill>
        <a:latin typeface="Times" charset="0"/>
        <a:ea typeface="+mn-ea"/>
        <a:cs typeface="+mn-cs"/>
      </a:defRPr>
    </a:lvl8pPr>
    <a:lvl9pPr marL="3657600" algn="l" defTabSz="457200" rtl="0" eaLnBrk="1" latinLnBrk="0" hangingPunct="1">
      <a:defRPr sz="2400" kern="1200">
        <a:solidFill>
          <a:schemeClr val="tx1"/>
        </a:solidFill>
        <a:latin typeface="Times"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B200"/>
    <a:srgbClr val="FFFF66"/>
    <a:srgbClr val="FF6666"/>
    <a:srgbClr val="6666FF"/>
    <a:srgbClr val="3D77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7391" autoAdjust="0"/>
  </p:normalViewPr>
  <p:slideViewPr>
    <p:cSldViewPr snapToGrid="0">
      <p:cViewPr varScale="1">
        <p:scale>
          <a:sx n="109" d="100"/>
          <a:sy n="109" d="100"/>
        </p:scale>
        <p:origin x="-392"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415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4" Type="http://schemas.openxmlformats.org/officeDocument/2006/relationships/slide" Target="slides/slide3.xml"/><Relationship Id="rId15" Type="http://schemas.openxmlformats.org/officeDocument/2006/relationships/slide" Target="slides/slide4.xml"/><Relationship Id="rId16" Type="http://schemas.openxmlformats.org/officeDocument/2006/relationships/slide" Target="slides/slide5.xml"/><Relationship Id="rId17" Type="http://schemas.openxmlformats.org/officeDocument/2006/relationships/slide" Target="slides/slide6.xml"/><Relationship Id="rId18" Type="http://schemas.openxmlformats.org/officeDocument/2006/relationships/slide" Target="slides/slide7.xml"/><Relationship Id="rId19" Type="http://schemas.openxmlformats.org/officeDocument/2006/relationships/slide" Target="slides/slide8.xml"/><Relationship Id="rId50" Type="http://schemas.openxmlformats.org/officeDocument/2006/relationships/slide" Target="slides/slide39.xml"/><Relationship Id="rId51" Type="http://schemas.openxmlformats.org/officeDocument/2006/relationships/slide" Target="slides/slide40.xml"/><Relationship Id="rId52" Type="http://schemas.openxmlformats.org/officeDocument/2006/relationships/slide" Target="slides/slide41.xml"/><Relationship Id="rId53" Type="http://schemas.openxmlformats.org/officeDocument/2006/relationships/slide" Target="slides/slide42.xml"/><Relationship Id="rId54" Type="http://schemas.openxmlformats.org/officeDocument/2006/relationships/slide" Target="slides/slide43.xml"/><Relationship Id="rId55" Type="http://schemas.openxmlformats.org/officeDocument/2006/relationships/slide" Target="slides/slide44.xml"/><Relationship Id="rId56" Type="http://schemas.openxmlformats.org/officeDocument/2006/relationships/notesMaster" Target="notesMasters/notesMaster1.xml"/><Relationship Id="rId57" Type="http://schemas.openxmlformats.org/officeDocument/2006/relationships/handoutMaster" Target="handoutMasters/handout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29.xml"/><Relationship Id="rId41" Type="http://schemas.openxmlformats.org/officeDocument/2006/relationships/slide" Target="slides/slide30.xml"/><Relationship Id="rId42" Type="http://schemas.openxmlformats.org/officeDocument/2006/relationships/slide" Target="slides/slide31.xml"/><Relationship Id="rId43" Type="http://schemas.openxmlformats.org/officeDocument/2006/relationships/slide" Target="slides/slide32.xml"/><Relationship Id="rId44" Type="http://schemas.openxmlformats.org/officeDocument/2006/relationships/slide" Target="slides/slide33.xml"/><Relationship Id="rId45" Type="http://schemas.openxmlformats.org/officeDocument/2006/relationships/slide" Target="slides/slide34.xml"/><Relationship Id="rId46" Type="http://schemas.openxmlformats.org/officeDocument/2006/relationships/slide" Target="slides/slide35.xml"/><Relationship Id="rId47" Type="http://schemas.openxmlformats.org/officeDocument/2006/relationships/slide" Target="slides/slide36.xml"/><Relationship Id="rId48" Type="http://schemas.openxmlformats.org/officeDocument/2006/relationships/slide" Target="slides/slide37.xml"/><Relationship Id="rId49" Type="http://schemas.openxmlformats.org/officeDocument/2006/relationships/slide" Target="slides/slide38.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19.xml"/><Relationship Id="rId31" Type="http://schemas.openxmlformats.org/officeDocument/2006/relationships/slide" Target="slides/slide20.xml"/><Relationship Id="rId32" Type="http://schemas.openxmlformats.org/officeDocument/2006/relationships/slide" Target="slides/slide21.xml"/><Relationship Id="rId33" Type="http://schemas.openxmlformats.org/officeDocument/2006/relationships/slide" Target="slides/slide22.xml"/><Relationship Id="rId34" Type="http://schemas.openxmlformats.org/officeDocument/2006/relationships/slide" Target="slides/slide23.xml"/><Relationship Id="rId35" Type="http://schemas.openxmlformats.org/officeDocument/2006/relationships/slide" Target="slides/slide24.xml"/><Relationship Id="rId36" Type="http://schemas.openxmlformats.org/officeDocument/2006/relationships/slide" Target="slides/slide25.xml"/><Relationship Id="rId37" Type="http://schemas.openxmlformats.org/officeDocument/2006/relationships/slide" Target="slides/slide26.xml"/><Relationship Id="rId38" Type="http://schemas.openxmlformats.org/officeDocument/2006/relationships/slide" Target="slides/slide27.xml"/><Relationship Id="rId39" Type="http://schemas.openxmlformats.org/officeDocument/2006/relationships/slide" Target="slides/slide28.xml"/><Relationship Id="rId20" Type="http://schemas.openxmlformats.org/officeDocument/2006/relationships/slide" Target="slides/slide9.xml"/><Relationship Id="rId21" Type="http://schemas.openxmlformats.org/officeDocument/2006/relationships/slide" Target="slides/slide10.xml"/><Relationship Id="rId22" Type="http://schemas.openxmlformats.org/officeDocument/2006/relationships/slide" Target="slides/slide11.xml"/><Relationship Id="rId23" Type="http://schemas.openxmlformats.org/officeDocument/2006/relationships/slide" Target="slides/slide12.xml"/><Relationship Id="rId24" Type="http://schemas.openxmlformats.org/officeDocument/2006/relationships/slide" Target="slides/slide13.xml"/><Relationship Id="rId25" Type="http://schemas.openxmlformats.org/officeDocument/2006/relationships/slide" Target="slides/slide14.xml"/><Relationship Id="rId26" Type="http://schemas.openxmlformats.org/officeDocument/2006/relationships/slide" Target="slides/slide15.xml"/><Relationship Id="rId27" Type="http://schemas.openxmlformats.org/officeDocument/2006/relationships/slide" Target="slides/slide16.xml"/><Relationship Id="rId28" Type="http://schemas.openxmlformats.org/officeDocument/2006/relationships/slide" Target="slides/slide17.xml"/><Relationship Id="rId29" Type="http://schemas.openxmlformats.org/officeDocument/2006/relationships/slide" Target="slides/slide18.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553852-4BF8-4164-8E42-A6F3EC888BD7}" type="doc">
      <dgm:prSet loTypeId="urn:microsoft.com/office/officeart/2005/8/layout/equation2" loCatId="process" qsTypeId="urn:microsoft.com/office/officeart/2005/8/quickstyle/simple1" qsCatId="simple" csTypeId="urn:microsoft.com/office/officeart/2005/8/colors/accent6_4" csCatId="accent6" phldr="1"/>
      <dgm:spPr/>
      <dgm:t>
        <a:bodyPr/>
        <a:lstStyle/>
        <a:p>
          <a:endParaRPr lang="en-US"/>
        </a:p>
      </dgm:t>
    </dgm:pt>
    <dgm:pt modelId="{CF74140C-2785-4CE0-92E6-975B64501632}">
      <dgm:prSet phldrT="[Text]"/>
      <dgm:spPr/>
      <dgm:t>
        <a:bodyPr/>
        <a:lstStyle/>
        <a:p>
          <a:r>
            <a:rPr lang="en-US" dirty="0" smtClean="0"/>
            <a:t>Science &amp; Engineering Practices</a:t>
          </a:r>
          <a:endParaRPr lang="en-US" dirty="0"/>
        </a:p>
      </dgm:t>
    </dgm:pt>
    <dgm:pt modelId="{AC0AABD0-B5B5-4B57-82E1-E883807190CB}" type="parTrans" cxnId="{8C183F08-3695-4D29-9FA5-BC000D847F27}">
      <dgm:prSet/>
      <dgm:spPr/>
      <dgm:t>
        <a:bodyPr/>
        <a:lstStyle/>
        <a:p>
          <a:endParaRPr lang="en-US"/>
        </a:p>
      </dgm:t>
    </dgm:pt>
    <dgm:pt modelId="{7884F338-57E0-4B5C-BBFB-A2A92E0FFB45}" type="sibTrans" cxnId="{8C183F08-3695-4D29-9FA5-BC000D847F27}">
      <dgm:prSet/>
      <dgm:spPr/>
      <dgm:t>
        <a:bodyPr/>
        <a:lstStyle/>
        <a:p>
          <a:endParaRPr lang="en-US"/>
        </a:p>
      </dgm:t>
    </dgm:pt>
    <dgm:pt modelId="{9F693CB1-ADCC-4DBD-BBCE-814CBF32C1E5}">
      <dgm:prSet phldrT="[Text]"/>
      <dgm:spPr/>
      <dgm:t>
        <a:bodyPr/>
        <a:lstStyle/>
        <a:p>
          <a:r>
            <a:rPr lang="en-US" dirty="0" smtClean="0"/>
            <a:t>Crosscutting </a:t>
          </a:r>
        </a:p>
        <a:p>
          <a:r>
            <a:rPr lang="en-US" dirty="0" smtClean="0"/>
            <a:t>Concepts</a:t>
          </a:r>
          <a:endParaRPr lang="en-US" dirty="0"/>
        </a:p>
      </dgm:t>
    </dgm:pt>
    <dgm:pt modelId="{31E3C2FD-5948-4347-9618-9D1006A30770}" type="parTrans" cxnId="{B24B9282-8CE8-421A-8170-AFCF0EF1C1CC}">
      <dgm:prSet/>
      <dgm:spPr/>
      <dgm:t>
        <a:bodyPr/>
        <a:lstStyle/>
        <a:p>
          <a:endParaRPr lang="en-US"/>
        </a:p>
      </dgm:t>
    </dgm:pt>
    <dgm:pt modelId="{53BA8620-1287-46A2-846C-60B2733FEA45}" type="sibTrans" cxnId="{B24B9282-8CE8-421A-8170-AFCF0EF1C1CC}">
      <dgm:prSet/>
      <dgm:spPr/>
      <dgm:t>
        <a:bodyPr/>
        <a:lstStyle/>
        <a:p>
          <a:endParaRPr lang="en-US"/>
        </a:p>
      </dgm:t>
    </dgm:pt>
    <dgm:pt modelId="{F32378EA-1A4F-4F05-89AE-85197601BDA3}">
      <dgm:prSet phldrT="[Text]"/>
      <dgm:spPr/>
      <dgm:t>
        <a:bodyPr/>
        <a:lstStyle/>
        <a:p>
          <a:r>
            <a:rPr lang="en-US" dirty="0" smtClean="0"/>
            <a:t>Disciplinary</a:t>
          </a:r>
        </a:p>
        <a:p>
          <a:r>
            <a:rPr lang="en-US" dirty="0" smtClean="0"/>
            <a:t>Core </a:t>
          </a:r>
        </a:p>
        <a:p>
          <a:r>
            <a:rPr lang="en-US" dirty="0" smtClean="0"/>
            <a:t>Ideas</a:t>
          </a:r>
          <a:endParaRPr lang="en-US" dirty="0"/>
        </a:p>
      </dgm:t>
    </dgm:pt>
    <dgm:pt modelId="{C4AADA44-CE07-45F2-9E3B-F7BEE0B538F6}" type="parTrans" cxnId="{3188843B-06CC-4AB4-9444-8F8520592A9E}">
      <dgm:prSet/>
      <dgm:spPr/>
      <dgm:t>
        <a:bodyPr/>
        <a:lstStyle/>
        <a:p>
          <a:endParaRPr lang="en-US"/>
        </a:p>
      </dgm:t>
    </dgm:pt>
    <dgm:pt modelId="{00BB758D-AE76-492E-B6FD-37C352FB282F}" type="sibTrans" cxnId="{3188843B-06CC-4AB4-9444-8F8520592A9E}">
      <dgm:prSet/>
      <dgm:spPr/>
      <dgm:t>
        <a:bodyPr/>
        <a:lstStyle/>
        <a:p>
          <a:endParaRPr lang="en-US"/>
        </a:p>
      </dgm:t>
    </dgm:pt>
    <dgm:pt modelId="{A83F012B-9039-458D-AB6C-D5A98FBD806F}">
      <dgm:prSet phldrT="[Text]"/>
      <dgm:spPr/>
      <dgm:t>
        <a:bodyPr/>
        <a:lstStyle/>
        <a:p>
          <a:r>
            <a:rPr lang="en-US" dirty="0" smtClean="0"/>
            <a:t>Next Gen Science Standards</a:t>
          </a:r>
          <a:endParaRPr lang="en-US" dirty="0"/>
        </a:p>
      </dgm:t>
    </dgm:pt>
    <dgm:pt modelId="{8A1C8CED-949F-444E-BB77-970F85375EC3}" type="sibTrans" cxnId="{B30B41F2-2E92-4CA5-8962-F44D4CFCABFD}">
      <dgm:prSet/>
      <dgm:spPr/>
      <dgm:t>
        <a:bodyPr/>
        <a:lstStyle/>
        <a:p>
          <a:endParaRPr lang="en-US"/>
        </a:p>
      </dgm:t>
    </dgm:pt>
    <dgm:pt modelId="{836257A2-70DB-4463-8B65-EDEAB416E0D7}" type="parTrans" cxnId="{B30B41F2-2E92-4CA5-8962-F44D4CFCABFD}">
      <dgm:prSet/>
      <dgm:spPr/>
      <dgm:t>
        <a:bodyPr/>
        <a:lstStyle/>
        <a:p>
          <a:endParaRPr lang="en-US"/>
        </a:p>
      </dgm:t>
    </dgm:pt>
    <dgm:pt modelId="{84C260D0-B4C1-4E02-BFEE-46671D5AF640}" type="pres">
      <dgm:prSet presAssocID="{36553852-4BF8-4164-8E42-A6F3EC888BD7}" presName="Name0" presStyleCnt="0">
        <dgm:presLayoutVars>
          <dgm:dir/>
          <dgm:resizeHandles val="exact"/>
        </dgm:presLayoutVars>
      </dgm:prSet>
      <dgm:spPr/>
      <dgm:t>
        <a:bodyPr/>
        <a:lstStyle/>
        <a:p>
          <a:endParaRPr lang="en-US"/>
        </a:p>
      </dgm:t>
    </dgm:pt>
    <dgm:pt modelId="{F4367E81-8E5D-4AF0-8277-7C1485911370}" type="pres">
      <dgm:prSet presAssocID="{36553852-4BF8-4164-8E42-A6F3EC888BD7}" presName="vNodes" presStyleCnt="0"/>
      <dgm:spPr/>
      <dgm:t>
        <a:bodyPr/>
        <a:lstStyle/>
        <a:p>
          <a:endParaRPr lang="en-US"/>
        </a:p>
      </dgm:t>
    </dgm:pt>
    <dgm:pt modelId="{B2235B02-EBC4-4561-A796-3783C0B7AED8}" type="pres">
      <dgm:prSet presAssocID="{CF74140C-2785-4CE0-92E6-975B64501632}" presName="node" presStyleLbl="node1" presStyleIdx="0" presStyleCnt="4">
        <dgm:presLayoutVars>
          <dgm:bulletEnabled val="1"/>
        </dgm:presLayoutVars>
      </dgm:prSet>
      <dgm:spPr/>
      <dgm:t>
        <a:bodyPr/>
        <a:lstStyle/>
        <a:p>
          <a:endParaRPr lang="en-US"/>
        </a:p>
      </dgm:t>
    </dgm:pt>
    <dgm:pt modelId="{0FADE156-B50D-4693-800C-EFE98B2590F5}" type="pres">
      <dgm:prSet presAssocID="{7884F338-57E0-4B5C-BBFB-A2A92E0FFB45}" presName="spacerT" presStyleCnt="0"/>
      <dgm:spPr/>
      <dgm:t>
        <a:bodyPr/>
        <a:lstStyle/>
        <a:p>
          <a:endParaRPr lang="en-US"/>
        </a:p>
      </dgm:t>
    </dgm:pt>
    <dgm:pt modelId="{5E4E1306-EC29-4F73-B2A7-8ACE2D36423D}" type="pres">
      <dgm:prSet presAssocID="{7884F338-57E0-4B5C-BBFB-A2A92E0FFB45}" presName="sibTrans" presStyleLbl="sibTrans2D1" presStyleIdx="0" presStyleCnt="3"/>
      <dgm:spPr/>
      <dgm:t>
        <a:bodyPr/>
        <a:lstStyle/>
        <a:p>
          <a:endParaRPr lang="en-US"/>
        </a:p>
      </dgm:t>
    </dgm:pt>
    <dgm:pt modelId="{24CED4C2-5DF0-4DED-ADA6-69E0416BE45D}" type="pres">
      <dgm:prSet presAssocID="{7884F338-57E0-4B5C-BBFB-A2A92E0FFB45}" presName="spacerB" presStyleCnt="0"/>
      <dgm:spPr/>
      <dgm:t>
        <a:bodyPr/>
        <a:lstStyle/>
        <a:p>
          <a:endParaRPr lang="en-US"/>
        </a:p>
      </dgm:t>
    </dgm:pt>
    <dgm:pt modelId="{8595FE53-FDBD-48DF-A1F0-1D251F3DB2D6}" type="pres">
      <dgm:prSet presAssocID="{9F693CB1-ADCC-4DBD-BBCE-814CBF32C1E5}" presName="node" presStyleLbl="node1" presStyleIdx="1" presStyleCnt="4">
        <dgm:presLayoutVars>
          <dgm:bulletEnabled val="1"/>
        </dgm:presLayoutVars>
      </dgm:prSet>
      <dgm:spPr/>
      <dgm:t>
        <a:bodyPr/>
        <a:lstStyle/>
        <a:p>
          <a:endParaRPr lang="en-US"/>
        </a:p>
      </dgm:t>
    </dgm:pt>
    <dgm:pt modelId="{8129C3F2-3169-4EF1-B302-EA220A4CCADD}" type="pres">
      <dgm:prSet presAssocID="{53BA8620-1287-46A2-846C-60B2733FEA45}" presName="spacerT" presStyleCnt="0"/>
      <dgm:spPr/>
      <dgm:t>
        <a:bodyPr/>
        <a:lstStyle/>
        <a:p>
          <a:endParaRPr lang="en-US"/>
        </a:p>
      </dgm:t>
    </dgm:pt>
    <dgm:pt modelId="{002FF046-76C0-41F2-B041-139381819EF9}" type="pres">
      <dgm:prSet presAssocID="{53BA8620-1287-46A2-846C-60B2733FEA45}" presName="sibTrans" presStyleLbl="sibTrans2D1" presStyleIdx="1" presStyleCnt="3"/>
      <dgm:spPr/>
      <dgm:t>
        <a:bodyPr/>
        <a:lstStyle/>
        <a:p>
          <a:endParaRPr lang="en-US"/>
        </a:p>
      </dgm:t>
    </dgm:pt>
    <dgm:pt modelId="{0536C847-7B88-401F-8913-8285C4EB1255}" type="pres">
      <dgm:prSet presAssocID="{53BA8620-1287-46A2-846C-60B2733FEA45}" presName="spacerB" presStyleCnt="0"/>
      <dgm:spPr/>
      <dgm:t>
        <a:bodyPr/>
        <a:lstStyle/>
        <a:p>
          <a:endParaRPr lang="en-US"/>
        </a:p>
      </dgm:t>
    </dgm:pt>
    <dgm:pt modelId="{2AC461B7-2644-49D8-A331-8521F2CFD851}" type="pres">
      <dgm:prSet presAssocID="{F32378EA-1A4F-4F05-89AE-85197601BDA3}" presName="node" presStyleLbl="node1" presStyleIdx="2" presStyleCnt="4">
        <dgm:presLayoutVars>
          <dgm:bulletEnabled val="1"/>
        </dgm:presLayoutVars>
      </dgm:prSet>
      <dgm:spPr/>
      <dgm:t>
        <a:bodyPr/>
        <a:lstStyle/>
        <a:p>
          <a:endParaRPr lang="en-US"/>
        </a:p>
      </dgm:t>
    </dgm:pt>
    <dgm:pt modelId="{915120EA-F1DA-41B8-920A-12F6BAFC9C80}" type="pres">
      <dgm:prSet presAssocID="{36553852-4BF8-4164-8E42-A6F3EC888BD7}" presName="sibTransLast" presStyleLbl="sibTrans2D1" presStyleIdx="2" presStyleCnt="3" custScaleX="166878"/>
      <dgm:spPr/>
      <dgm:t>
        <a:bodyPr/>
        <a:lstStyle/>
        <a:p>
          <a:endParaRPr lang="en-US"/>
        </a:p>
      </dgm:t>
    </dgm:pt>
    <dgm:pt modelId="{D428A14B-DEEE-4C1E-8ABE-1DA0B4D71FAA}" type="pres">
      <dgm:prSet presAssocID="{36553852-4BF8-4164-8E42-A6F3EC888BD7}" presName="connectorText" presStyleLbl="sibTrans2D1" presStyleIdx="2" presStyleCnt="3"/>
      <dgm:spPr/>
      <dgm:t>
        <a:bodyPr/>
        <a:lstStyle/>
        <a:p>
          <a:endParaRPr lang="en-US"/>
        </a:p>
      </dgm:t>
    </dgm:pt>
    <dgm:pt modelId="{3F4DB66D-ED11-4096-A527-C3AA2E90079D}" type="pres">
      <dgm:prSet presAssocID="{36553852-4BF8-4164-8E42-A6F3EC888BD7}" presName="lastNode" presStyleLbl="node1" presStyleIdx="3" presStyleCnt="4" custLinFactNeighborX="97224" custLinFactNeighborY="-146">
        <dgm:presLayoutVars>
          <dgm:bulletEnabled val="1"/>
        </dgm:presLayoutVars>
      </dgm:prSet>
      <dgm:spPr/>
      <dgm:t>
        <a:bodyPr/>
        <a:lstStyle/>
        <a:p>
          <a:endParaRPr lang="en-US"/>
        </a:p>
      </dgm:t>
    </dgm:pt>
  </dgm:ptLst>
  <dgm:cxnLst>
    <dgm:cxn modelId="{10C1FFD2-23E9-3141-BDD2-7ADA74BFE312}" type="presOf" srcId="{9F693CB1-ADCC-4DBD-BBCE-814CBF32C1E5}" destId="{8595FE53-FDBD-48DF-A1F0-1D251F3DB2D6}" srcOrd="0" destOrd="0" presId="urn:microsoft.com/office/officeart/2005/8/layout/equation2"/>
    <dgm:cxn modelId="{3C480FB6-5412-9649-95C9-800BDC46FE03}" type="presOf" srcId="{00BB758D-AE76-492E-B6FD-37C352FB282F}" destId="{D428A14B-DEEE-4C1E-8ABE-1DA0B4D71FAA}" srcOrd="1" destOrd="0" presId="urn:microsoft.com/office/officeart/2005/8/layout/equation2"/>
    <dgm:cxn modelId="{D7624053-5A6C-164C-B4F6-12A6B50080AB}" type="presOf" srcId="{00BB758D-AE76-492E-B6FD-37C352FB282F}" destId="{915120EA-F1DA-41B8-920A-12F6BAFC9C80}" srcOrd="0" destOrd="0" presId="urn:microsoft.com/office/officeart/2005/8/layout/equation2"/>
    <dgm:cxn modelId="{B24B9282-8CE8-421A-8170-AFCF0EF1C1CC}" srcId="{36553852-4BF8-4164-8E42-A6F3EC888BD7}" destId="{9F693CB1-ADCC-4DBD-BBCE-814CBF32C1E5}" srcOrd="1" destOrd="0" parTransId="{31E3C2FD-5948-4347-9618-9D1006A30770}" sibTransId="{53BA8620-1287-46A2-846C-60B2733FEA45}"/>
    <dgm:cxn modelId="{B8F5FE3F-625A-E245-9591-8712A757080A}" type="presOf" srcId="{CF74140C-2785-4CE0-92E6-975B64501632}" destId="{B2235B02-EBC4-4561-A796-3783C0B7AED8}" srcOrd="0" destOrd="0" presId="urn:microsoft.com/office/officeart/2005/8/layout/equation2"/>
    <dgm:cxn modelId="{331FC2D0-3759-8C4B-A55C-8BCCDBCB3CCC}" type="presOf" srcId="{53BA8620-1287-46A2-846C-60B2733FEA45}" destId="{002FF046-76C0-41F2-B041-139381819EF9}" srcOrd="0" destOrd="0" presId="urn:microsoft.com/office/officeart/2005/8/layout/equation2"/>
    <dgm:cxn modelId="{A9828880-9D18-E641-9506-7B77CAA1611E}" type="presOf" srcId="{36553852-4BF8-4164-8E42-A6F3EC888BD7}" destId="{84C260D0-B4C1-4E02-BFEE-46671D5AF640}" srcOrd="0" destOrd="0" presId="urn:microsoft.com/office/officeart/2005/8/layout/equation2"/>
    <dgm:cxn modelId="{B30B41F2-2E92-4CA5-8962-F44D4CFCABFD}" srcId="{36553852-4BF8-4164-8E42-A6F3EC888BD7}" destId="{A83F012B-9039-458D-AB6C-D5A98FBD806F}" srcOrd="3" destOrd="0" parTransId="{836257A2-70DB-4463-8B65-EDEAB416E0D7}" sibTransId="{8A1C8CED-949F-444E-BB77-970F85375EC3}"/>
    <dgm:cxn modelId="{8C183F08-3695-4D29-9FA5-BC000D847F27}" srcId="{36553852-4BF8-4164-8E42-A6F3EC888BD7}" destId="{CF74140C-2785-4CE0-92E6-975B64501632}" srcOrd="0" destOrd="0" parTransId="{AC0AABD0-B5B5-4B57-82E1-E883807190CB}" sibTransId="{7884F338-57E0-4B5C-BBFB-A2A92E0FFB45}"/>
    <dgm:cxn modelId="{7F50C5B0-55AC-964D-BF0B-7CC2BD8E5BD2}" type="presOf" srcId="{F32378EA-1A4F-4F05-89AE-85197601BDA3}" destId="{2AC461B7-2644-49D8-A331-8521F2CFD851}" srcOrd="0" destOrd="0" presId="urn:microsoft.com/office/officeart/2005/8/layout/equation2"/>
    <dgm:cxn modelId="{3188843B-06CC-4AB4-9444-8F8520592A9E}" srcId="{36553852-4BF8-4164-8E42-A6F3EC888BD7}" destId="{F32378EA-1A4F-4F05-89AE-85197601BDA3}" srcOrd="2" destOrd="0" parTransId="{C4AADA44-CE07-45F2-9E3B-F7BEE0B538F6}" sibTransId="{00BB758D-AE76-492E-B6FD-37C352FB282F}"/>
    <dgm:cxn modelId="{94A9401C-B300-2C4B-8AF7-83766F7B2A50}" type="presOf" srcId="{7884F338-57E0-4B5C-BBFB-A2A92E0FFB45}" destId="{5E4E1306-EC29-4F73-B2A7-8ACE2D36423D}" srcOrd="0" destOrd="0" presId="urn:microsoft.com/office/officeart/2005/8/layout/equation2"/>
    <dgm:cxn modelId="{20D5B513-C86C-074B-83D6-A18B44EB01BD}" type="presOf" srcId="{A83F012B-9039-458D-AB6C-D5A98FBD806F}" destId="{3F4DB66D-ED11-4096-A527-C3AA2E90079D}" srcOrd="0" destOrd="0" presId="urn:microsoft.com/office/officeart/2005/8/layout/equation2"/>
    <dgm:cxn modelId="{EB05E3C6-C4C4-4A4E-A1CC-003E9831CE3E}" type="presParOf" srcId="{84C260D0-B4C1-4E02-BFEE-46671D5AF640}" destId="{F4367E81-8E5D-4AF0-8277-7C1485911370}" srcOrd="0" destOrd="0" presId="urn:microsoft.com/office/officeart/2005/8/layout/equation2"/>
    <dgm:cxn modelId="{5DCEB0D2-2FD4-AF46-BEBC-078750B63C7A}" type="presParOf" srcId="{F4367E81-8E5D-4AF0-8277-7C1485911370}" destId="{B2235B02-EBC4-4561-A796-3783C0B7AED8}" srcOrd="0" destOrd="0" presId="urn:microsoft.com/office/officeart/2005/8/layout/equation2"/>
    <dgm:cxn modelId="{4BB2E266-D612-6844-B3A2-07EC20A7AE4C}" type="presParOf" srcId="{F4367E81-8E5D-4AF0-8277-7C1485911370}" destId="{0FADE156-B50D-4693-800C-EFE98B2590F5}" srcOrd="1" destOrd="0" presId="urn:microsoft.com/office/officeart/2005/8/layout/equation2"/>
    <dgm:cxn modelId="{A5FDBCFE-72D7-684E-956A-2250D0742D5A}" type="presParOf" srcId="{F4367E81-8E5D-4AF0-8277-7C1485911370}" destId="{5E4E1306-EC29-4F73-B2A7-8ACE2D36423D}" srcOrd="2" destOrd="0" presId="urn:microsoft.com/office/officeart/2005/8/layout/equation2"/>
    <dgm:cxn modelId="{D05E4D86-8B94-DF42-A5EE-CCDA9FB3553C}" type="presParOf" srcId="{F4367E81-8E5D-4AF0-8277-7C1485911370}" destId="{24CED4C2-5DF0-4DED-ADA6-69E0416BE45D}" srcOrd="3" destOrd="0" presId="urn:microsoft.com/office/officeart/2005/8/layout/equation2"/>
    <dgm:cxn modelId="{EE9D79BB-7CC3-AC40-A1B3-08EDC04A6098}" type="presParOf" srcId="{F4367E81-8E5D-4AF0-8277-7C1485911370}" destId="{8595FE53-FDBD-48DF-A1F0-1D251F3DB2D6}" srcOrd="4" destOrd="0" presId="urn:microsoft.com/office/officeart/2005/8/layout/equation2"/>
    <dgm:cxn modelId="{AB3DE66D-CF0C-FC4A-B9C6-AAE30049560D}" type="presParOf" srcId="{F4367E81-8E5D-4AF0-8277-7C1485911370}" destId="{8129C3F2-3169-4EF1-B302-EA220A4CCADD}" srcOrd="5" destOrd="0" presId="urn:microsoft.com/office/officeart/2005/8/layout/equation2"/>
    <dgm:cxn modelId="{9FEF1731-FF26-AA48-898E-BD3E9E471432}" type="presParOf" srcId="{F4367E81-8E5D-4AF0-8277-7C1485911370}" destId="{002FF046-76C0-41F2-B041-139381819EF9}" srcOrd="6" destOrd="0" presId="urn:microsoft.com/office/officeart/2005/8/layout/equation2"/>
    <dgm:cxn modelId="{8B168475-1E64-8548-809D-08FC305E6569}" type="presParOf" srcId="{F4367E81-8E5D-4AF0-8277-7C1485911370}" destId="{0536C847-7B88-401F-8913-8285C4EB1255}" srcOrd="7" destOrd="0" presId="urn:microsoft.com/office/officeart/2005/8/layout/equation2"/>
    <dgm:cxn modelId="{560EFFBA-25CA-CC46-8E86-F1E44E660023}" type="presParOf" srcId="{F4367E81-8E5D-4AF0-8277-7C1485911370}" destId="{2AC461B7-2644-49D8-A331-8521F2CFD851}" srcOrd="8" destOrd="0" presId="urn:microsoft.com/office/officeart/2005/8/layout/equation2"/>
    <dgm:cxn modelId="{D70387A9-B23D-DD40-AF19-72A4E2385BDF}" type="presParOf" srcId="{84C260D0-B4C1-4E02-BFEE-46671D5AF640}" destId="{915120EA-F1DA-41B8-920A-12F6BAFC9C80}" srcOrd="1" destOrd="0" presId="urn:microsoft.com/office/officeart/2005/8/layout/equation2"/>
    <dgm:cxn modelId="{A9719181-EB0E-C140-BB34-D56D05BF755A}" type="presParOf" srcId="{915120EA-F1DA-41B8-920A-12F6BAFC9C80}" destId="{D428A14B-DEEE-4C1E-8ABE-1DA0B4D71FAA}" srcOrd="0" destOrd="0" presId="urn:microsoft.com/office/officeart/2005/8/layout/equation2"/>
    <dgm:cxn modelId="{27B80C70-084B-574C-ABC8-DBAC9D38D29F}" type="presParOf" srcId="{84C260D0-B4C1-4E02-BFEE-46671D5AF640}" destId="{3F4DB66D-ED11-4096-A527-C3AA2E90079D}"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0E0935-1487-D34E-937D-1C8046B5DAF1}" type="doc">
      <dgm:prSet loTypeId="urn:microsoft.com/office/officeart/2005/8/layout/StepDownProcess" loCatId="" qsTypeId="urn:microsoft.com/office/officeart/2005/8/quickstyle/simple4" qsCatId="simple" csTypeId="urn:microsoft.com/office/officeart/2005/8/colors/accent1_2" csCatId="accent1" phldr="1"/>
      <dgm:spPr/>
      <dgm:t>
        <a:bodyPr/>
        <a:lstStyle/>
        <a:p>
          <a:endParaRPr lang="en-US"/>
        </a:p>
      </dgm:t>
    </dgm:pt>
    <dgm:pt modelId="{7EB3EB1F-5F6E-AB4F-8CDF-5A7A627CC6A8}">
      <dgm:prSet phldrT="[Text]"/>
      <dgm:spPr>
        <a:solidFill>
          <a:schemeClr val="accent1"/>
        </a:solidFill>
        <a:ln>
          <a:solidFill>
            <a:srgbClr val="4F81BD"/>
          </a:solidFill>
        </a:ln>
      </dgm:spPr>
      <dgm:t>
        <a:bodyPr/>
        <a:lstStyle/>
        <a:p>
          <a:r>
            <a:rPr lang="en-US" dirty="0" smtClean="0"/>
            <a:t>Research Design Plan</a:t>
          </a:r>
          <a:endParaRPr lang="en-US" dirty="0"/>
        </a:p>
      </dgm:t>
    </dgm:pt>
    <dgm:pt modelId="{D7C17D6F-E43E-344B-8481-8F81F2F128E7}" type="parTrans" cxnId="{2C7939E6-E1E9-3D4C-B435-1C559E726E1E}">
      <dgm:prSet/>
      <dgm:spPr/>
      <dgm:t>
        <a:bodyPr/>
        <a:lstStyle/>
        <a:p>
          <a:endParaRPr lang="en-US"/>
        </a:p>
      </dgm:t>
    </dgm:pt>
    <dgm:pt modelId="{DF694A1C-F988-2A4D-89A9-8AD72C6966E5}" type="sibTrans" cxnId="{2C7939E6-E1E9-3D4C-B435-1C559E726E1E}">
      <dgm:prSet/>
      <dgm:spPr/>
      <dgm:t>
        <a:bodyPr/>
        <a:lstStyle/>
        <a:p>
          <a:endParaRPr lang="en-US"/>
        </a:p>
      </dgm:t>
    </dgm:pt>
    <dgm:pt modelId="{A9597A2F-1B1E-294D-B9A2-DECE93197534}">
      <dgm:prSet phldrT="[Text]" custT="1"/>
      <dgm:spPr/>
      <dgm:t>
        <a:bodyPr/>
        <a:lstStyle/>
        <a:p>
          <a:r>
            <a:rPr lang="en-US" sz="1800" dirty="0" smtClean="0"/>
            <a:t>Asking Scientific Questions</a:t>
          </a:r>
          <a:endParaRPr lang="en-US" sz="1800" dirty="0"/>
        </a:p>
      </dgm:t>
    </dgm:pt>
    <dgm:pt modelId="{05A88AD4-0046-A645-9EF8-175EFE9AB765}" type="parTrans" cxnId="{5293C4E2-A748-7647-9DA1-40C7E9EC75E1}">
      <dgm:prSet/>
      <dgm:spPr/>
      <dgm:t>
        <a:bodyPr/>
        <a:lstStyle/>
        <a:p>
          <a:endParaRPr lang="en-US"/>
        </a:p>
      </dgm:t>
    </dgm:pt>
    <dgm:pt modelId="{3328CE97-9A77-8A4D-A8F8-BD752AD615FF}" type="sibTrans" cxnId="{5293C4E2-A748-7647-9DA1-40C7E9EC75E1}">
      <dgm:prSet/>
      <dgm:spPr/>
      <dgm:t>
        <a:bodyPr/>
        <a:lstStyle/>
        <a:p>
          <a:endParaRPr lang="en-US"/>
        </a:p>
      </dgm:t>
    </dgm:pt>
    <dgm:pt modelId="{5341C5D4-3DF0-C242-8902-A0E402D6D5C0}">
      <dgm:prSet phldrT="[Text]"/>
      <dgm:spPr>
        <a:solidFill>
          <a:schemeClr val="accent1"/>
        </a:solidFill>
      </dgm:spPr>
      <dgm:t>
        <a:bodyPr/>
        <a:lstStyle/>
        <a:p>
          <a:r>
            <a:rPr lang="en-US" dirty="0" smtClean="0"/>
            <a:t>DNA Barcoding Labs</a:t>
          </a:r>
          <a:endParaRPr lang="en-US" dirty="0"/>
        </a:p>
      </dgm:t>
    </dgm:pt>
    <dgm:pt modelId="{38611E9D-A166-3349-92D6-02D853529F18}" type="parTrans" cxnId="{A97C2914-3181-5743-851F-3C0B616DE3ED}">
      <dgm:prSet/>
      <dgm:spPr/>
      <dgm:t>
        <a:bodyPr/>
        <a:lstStyle/>
        <a:p>
          <a:endParaRPr lang="en-US"/>
        </a:p>
      </dgm:t>
    </dgm:pt>
    <dgm:pt modelId="{E94B2FC7-7D0F-F341-8FF2-E554100F0AA1}" type="sibTrans" cxnId="{A97C2914-3181-5743-851F-3C0B616DE3ED}">
      <dgm:prSet/>
      <dgm:spPr/>
      <dgm:t>
        <a:bodyPr/>
        <a:lstStyle/>
        <a:p>
          <a:endParaRPr lang="en-US"/>
        </a:p>
      </dgm:t>
    </dgm:pt>
    <dgm:pt modelId="{930D50E9-F299-3A40-AC1D-07E9A5170135}">
      <dgm:prSet phldrT="[Text]" custT="1"/>
      <dgm:spPr/>
      <dgm:t>
        <a:bodyPr/>
        <a:lstStyle/>
        <a:p>
          <a:r>
            <a:rPr lang="en-US" sz="1800" dirty="0" smtClean="0"/>
            <a:t>Carrying out an investigation </a:t>
          </a:r>
          <a:endParaRPr lang="en-US" sz="1800" dirty="0"/>
        </a:p>
      </dgm:t>
    </dgm:pt>
    <dgm:pt modelId="{5E1575C7-A927-0B4C-BB7D-23AD617237B3}" type="parTrans" cxnId="{375104D3-1D6B-C04A-B5D6-A5136E8BF19C}">
      <dgm:prSet/>
      <dgm:spPr/>
      <dgm:t>
        <a:bodyPr/>
        <a:lstStyle/>
        <a:p>
          <a:endParaRPr lang="en-US"/>
        </a:p>
      </dgm:t>
    </dgm:pt>
    <dgm:pt modelId="{C713F9F3-B804-6A46-B26A-CFD1CF919FF2}" type="sibTrans" cxnId="{375104D3-1D6B-C04A-B5D6-A5136E8BF19C}">
      <dgm:prSet/>
      <dgm:spPr/>
      <dgm:t>
        <a:bodyPr/>
        <a:lstStyle/>
        <a:p>
          <a:endParaRPr lang="en-US"/>
        </a:p>
      </dgm:t>
    </dgm:pt>
    <dgm:pt modelId="{18888725-0078-B44F-A582-3A25E32C667A}">
      <dgm:prSet phldrT="[Text]"/>
      <dgm:spPr>
        <a:solidFill>
          <a:schemeClr val="accent1"/>
        </a:solidFill>
      </dgm:spPr>
      <dgm:t>
        <a:bodyPr/>
        <a:lstStyle/>
        <a:p>
          <a:r>
            <a:rPr lang="en-US" dirty="0" smtClean="0"/>
            <a:t>Scientific Proposal</a:t>
          </a:r>
          <a:endParaRPr lang="en-US" dirty="0"/>
        </a:p>
      </dgm:t>
    </dgm:pt>
    <dgm:pt modelId="{25EB8274-6011-374B-8DDC-C5D26CF03C05}" type="parTrans" cxnId="{DDA6AE1E-2A58-124C-B848-A70E1E6EACFB}">
      <dgm:prSet/>
      <dgm:spPr/>
      <dgm:t>
        <a:bodyPr/>
        <a:lstStyle/>
        <a:p>
          <a:endParaRPr lang="en-US"/>
        </a:p>
      </dgm:t>
    </dgm:pt>
    <dgm:pt modelId="{6B175F12-5DE0-234D-A6D3-19C741DA56C9}" type="sibTrans" cxnId="{DDA6AE1E-2A58-124C-B848-A70E1E6EACFB}">
      <dgm:prSet/>
      <dgm:spPr/>
      <dgm:t>
        <a:bodyPr/>
        <a:lstStyle/>
        <a:p>
          <a:endParaRPr lang="en-US"/>
        </a:p>
      </dgm:t>
    </dgm:pt>
    <dgm:pt modelId="{1002C7AD-3744-4F49-B49B-602DF0F17FDF}">
      <dgm:prSet phldrT="[Text]" custT="1"/>
      <dgm:spPr/>
      <dgm:t>
        <a:bodyPr/>
        <a:lstStyle/>
        <a:p>
          <a:r>
            <a:rPr lang="en-US" sz="1800" dirty="0" smtClean="0"/>
            <a:t>Engaging in Argument from Evidence</a:t>
          </a:r>
          <a:endParaRPr lang="en-US" sz="1800" dirty="0"/>
        </a:p>
      </dgm:t>
    </dgm:pt>
    <dgm:pt modelId="{48C8BF81-37D0-F54A-A61A-31F3CA66AA36}" type="parTrans" cxnId="{2A7119EB-0FFB-CA46-8EF2-5AE24BA96D4C}">
      <dgm:prSet/>
      <dgm:spPr/>
      <dgm:t>
        <a:bodyPr/>
        <a:lstStyle/>
        <a:p>
          <a:endParaRPr lang="en-US"/>
        </a:p>
      </dgm:t>
    </dgm:pt>
    <dgm:pt modelId="{E4669848-44C5-284C-9973-151C46A8376A}" type="sibTrans" cxnId="{2A7119EB-0FFB-CA46-8EF2-5AE24BA96D4C}">
      <dgm:prSet/>
      <dgm:spPr/>
      <dgm:t>
        <a:bodyPr/>
        <a:lstStyle/>
        <a:p>
          <a:endParaRPr lang="en-US"/>
        </a:p>
      </dgm:t>
    </dgm:pt>
    <dgm:pt modelId="{2A2278F4-27CC-6044-856C-F4DBE096583B}">
      <dgm:prSet phldrT="[Text]" custT="1"/>
      <dgm:spPr/>
      <dgm:t>
        <a:bodyPr/>
        <a:lstStyle/>
        <a:p>
          <a:r>
            <a:rPr lang="en-US" sz="1800" dirty="0" smtClean="0"/>
            <a:t>Planning an investigation  </a:t>
          </a:r>
          <a:endParaRPr lang="en-US" sz="1800" dirty="0"/>
        </a:p>
      </dgm:t>
    </dgm:pt>
    <dgm:pt modelId="{B19EBB7F-8D1E-8948-84F4-3DB2BB283CD4}" type="parTrans" cxnId="{E73CCEAB-4AD7-7241-A66C-ECC9B1D5DC1D}">
      <dgm:prSet/>
      <dgm:spPr/>
      <dgm:t>
        <a:bodyPr/>
        <a:lstStyle/>
        <a:p>
          <a:endParaRPr lang="en-US"/>
        </a:p>
      </dgm:t>
    </dgm:pt>
    <dgm:pt modelId="{FF024486-89CB-7B4D-80C0-ADD103B61C4D}" type="sibTrans" cxnId="{E73CCEAB-4AD7-7241-A66C-ECC9B1D5DC1D}">
      <dgm:prSet/>
      <dgm:spPr/>
      <dgm:t>
        <a:bodyPr/>
        <a:lstStyle/>
        <a:p>
          <a:endParaRPr lang="en-US"/>
        </a:p>
      </dgm:t>
    </dgm:pt>
    <dgm:pt modelId="{AD737DE4-2E3A-0C49-A021-D43794822F62}">
      <dgm:prSet phldrT="[Text]" custT="1"/>
      <dgm:spPr/>
      <dgm:t>
        <a:bodyPr/>
        <a:lstStyle/>
        <a:p>
          <a:r>
            <a:rPr lang="en-US" sz="1800" dirty="0" smtClean="0"/>
            <a:t>Analyze Data</a:t>
          </a:r>
          <a:endParaRPr lang="en-US" sz="1800" dirty="0"/>
        </a:p>
      </dgm:t>
    </dgm:pt>
    <dgm:pt modelId="{27B262B6-93B2-D945-850C-08993FCC766A}" type="parTrans" cxnId="{428009D0-2D95-6545-96B4-15505AC5F615}">
      <dgm:prSet/>
      <dgm:spPr/>
      <dgm:t>
        <a:bodyPr/>
        <a:lstStyle/>
        <a:p>
          <a:endParaRPr lang="en-US"/>
        </a:p>
      </dgm:t>
    </dgm:pt>
    <dgm:pt modelId="{3088FA17-F325-064E-9A35-6955BB713AF7}" type="sibTrans" cxnId="{428009D0-2D95-6545-96B4-15505AC5F615}">
      <dgm:prSet/>
      <dgm:spPr/>
      <dgm:t>
        <a:bodyPr/>
        <a:lstStyle/>
        <a:p>
          <a:endParaRPr lang="en-US"/>
        </a:p>
      </dgm:t>
    </dgm:pt>
    <dgm:pt modelId="{4415EA17-08EB-1240-BC46-3907E8B604F3}">
      <dgm:prSet phldrT="[Text]" custT="1"/>
      <dgm:spPr/>
      <dgm:t>
        <a:bodyPr/>
        <a:lstStyle/>
        <a:p>
          <a:r>
            <a:rPr lang="en-US" sz="1800" dirty="0" smtClean="0"/>
            <a:t>Construct Explanations</a:t>
          </a:r>
          <a:endParaRPr lang="en-US" sz="1800" dirty="0"/>
        </a:p>
      </dgm:t>
    </dgm:pt>
    <dgm:pt modelId="{6D11E7C2-3430-E54B-8679-BE5C4924CB41}" type="parTrans" cxnId="{9B16DA06-D5F7-C94C-BF8B-820AD957DEB8}">
      <dgm:prSet/>
      <dgm:spPr/>
      <dgm:t>
        <a:bodyPr/>
        <a:lstStyle/>
        <a:p>
          <a:endParaRPr lang="en-US"/>
        </a:p>
      </dgm:t>
    </dgm:pt>
    <dgm:pt modelId="{692E38EB-A519-764D-8A58-88DDDAF2637F}" type="sibTrans" cxnId="{9B16DA06-D5F7-C94C-BF8B-820AD957DEB8}">
      <dgm:prSet/>
      <dgm:spPr/>
      <dgm:t>
        <a:bodyPr/>
        <a:lstStyle/>
        <a:p>
          <a:endParaRPr lang="en-US"/>
        </a:p>
      </dgm:t>
    </dgm:pt>
    <dgm:pt modelId="{AF5D7B68-5131-BE4F-85CB-2D184DF5AAF6}" type="pres">
      <dgm:prSet presAssocID="{E50E0935-1487-D34E-937D-1C8046B5DAF1}" presName="rootnode" presStyleCnt="0">
        <dgm:presLayoutVars>
          <dgm:chMax/>
          <dgm:chPref/>
          <dgm:dir/>
          <dgm:animLvl val="lvl"/>
        </dgm:presLayoutVars>
      </dgm:prSet>
      <dgm:spPr/>
      <dgm:t>
        <a:bodyPr/>
        <a:lstStyle/>
        <a:p>
          <a:endParaRPr lang="en-US"/>
        </a:p>
      </dgm:t>
    </dgm:pt>
    <dgm:pt modelId="{09117AC7-2416-034D-BBA2-02608849FE70}" type="pres">
      <dgm:prSet presAssocID="{7EB3EB1F-5F6E-AB4F-8CDF-5A7A627CC6A8}" presName="composite" presStyleCnt="0"/>
      <dgm:spPr/>
    </dgm:pt>
    <dgm:pt modelId="{7F8B7CE3-84B3-E24E-9923-B6A5989BBD4C}" type="pres">
      <dgm:prSet presAssocID="{7EB3EB1F-5F6E-AB4F-8CDF-5A7A627CC6A8}" presName="bentUpArrow1" presStyleLbl="alignImgPlace1" presStyleIdx="0" presStyleCnt="2"/>
      <dgm:spPr/>
    </dgm:pt>
    <dgm:pt modelId="{396ABC07-1E0D-2347-8ABD-637A5E58DA09}" type="pres">
      <dgm:prSet presAssocID="{7EB3EB1F-5F6E-AB4F-8CDF-5A7A627CC6A8}" presName="ParentText" presStyleLbl="node1" presStyleIdx="0" presStyleCnt="3">
        <dgm:presLayoutVars>
          <dgm:chMax val="1"/>
          <dgm:chPref val="1"/>
          <dgm:bulletEnabled val="1"/>
        </dgm:presLayoutVars>
      </dgm:prSet>
      <dgm:spPr/>
      <dgm:t>
        <a:bodyPr/>
        <a:lstStyle/>
        <a:p>
          <a:endParaRPr lang="en-US"/>
        </a:p>
      </dgm:t>
    </dgm:pt>
    <dgm:pt modelId="{FB7350A8-6324-E841-A76C-BA07A6585D46}" type="pres">
      <dgm:prSet presAssocID="{7EB3EB1F-5F6E-AB4F-8CDF-5A7A627CC6A8}" presName="ChildText" presStyleLbl="revTx" presStyleIdx="0" presStyleCnt="3" custScaleX="139243" custLinFactNeighborX="23284">
        <dgm:presLayoutVars>
          <dgm:chMax val="0"/>
          <dgm:chPref val="0"/>
          <dgm:bulletEnabled val="1"/>
        </dgm:presLayoutVars>
      </dgm:prSet>
      <dgm:spPr/>
      <dgm:t>
        <a:bodyPr/>
        <a:lstStyle/>
        <a:p>
          <a:endParaRPr lang="en-US"/>
        </a:p>
      </dgm:t>
    </dgm:pt>
    <dgm:pt modelId="{FEE4E65D-5C71-854D-8B54-D5AA2F8D2996}" type="pres">
      <dgm:prSet presAssocID="{DF694A1C-F988-2A4D-89A9-8AD72C6966E5}" presName="sibTrans" presStyleCnt="0"/>
      <dgm:spPr/>
    </dgm:pt>
    <dgm:pt modelId="{00954D9C-A39B-9C48-87F2-79E397857A9F}" type="pres">
      <dgm:prSet presAssocID="{5341C5D4-3DF0-C242-8902-A0E402D6D5C0}" presName="composite" presStyleCnt="0"/>
      <dgm:spPr/>
    </dgm:pt>
    <dgm:pt modelId="{FF4CB815-13F2-C94E-A734-38827C6DF275}" type="pres">
      <dgm:prSet presAssocID="{5341C5D4-3DF0-C242-8902-A0E402D6D5C0}" presName="bentUpArrow1" presStyleLbl="alignImgPlace1" presStyleIdx="1" presStyleCnt="2"/>
      <dgm:spPr/>
    </dgm:pt>
    <dgm:pt modelId="{88B85BF1-54FD-D642-A272-894D2099078F}" type="pres">
      <dgm:prSet presAssocID="{5341C5D4-3DF0-C242-8902-A0E402D6D5C0}" presName="ParentText" presStyleLbl="node1" presStyleIdx="1" presStyleCnt="3">
        <dgm:presLayoutVars>
          <dgm:chMax val="1"/>
          <dgm:chPref val="1"/>
          <dgm:bulletEnabled val="1"/>
        </dgm:presLayoutVars>
      </dgm:prSet>
      <dgm:spPr/>
      <dgm:t>
        <a:bodyPr/>
        <a:lstStyle/>
        <a:p>
          <a:endParaRPr lang="en-US"/>
        </a:p>
      </dgm:t>
    </dgm:pt>
    <dgm:pt modelId="{0BB8B84C-CAA4-234C-85A6-E0B616F2A6E6}" type="pres">
      <dgm:prSet presAssocID="{5341C5D4-3DF0-C242-8902-A0E402D6D5C0}" presName="ChildText" presStyleLbl="revTx" presStyleIdx="1" presStyleCnt="3" custScaleX="181712" custLinFactNeighborX="42512" custLinFactNeighborY="62">
        <dgm:presLayoutVars>
          <dgm:chMax val="0"/>
          <dgm:chPref val="0"/>
          <dgm:bulletEnabled val="1"/>
        </dgm:presLayoutVars>
      </dgm:prSet>
      <dgm:spPr/>
      <dgm:t>
        <a:bodyPr/>
        <a:lstStyle/>
        <a:p>
          <a:endParaRPr lang="en-US"/>
        </a:p>
      </dgm:t>
    </dgm:pt>
    <dgm:pt modelId="{FF53111A-0CA2-0646-B6B6-6F3F971DC9B4}" type="pres">
      <dgm:prSet presAssocID="{E94B2FC7-7D0F-F341-8FF2-E554100F0AA1}" presName="sibTrans" presStyleCnt="0"/>
      <dgm:spPr/>
    </dgm:pt>
    <dgm:pt modelId="{2FD1C348-87D0-9042-B9CE-1EF2E2AB3CC2}" type="pres">
      <dgm:prSet presAssocID="{18888725-0078-B44F-A582-3A25E32C667A}" presName="composite" presStyleCnt="0"/>
      <dgm:spPr/>
    </dgm:pt>
    <dgm:pt modelId="{75DBBB08-7854-4643-B9E7-939821A6B71C}" type="pres">
      <dgm:prSet presAssocID="{18888725-0078-B44F-A582-3A25E32C667A}" presName="ParentText" presStyleLbl="node1" presStyleIdx="2" presStyleCnt="3">
        <dgm:presLayoutVars>
          <dgm:chMax val="1"/>
          <dgm:chPref val="1"/>
          <dgm:bulletEnabled val="1"/>
        </dgm:presLayoutVars>
      </dgm:prSet>
      <dgm:spPr/>
      <dgm:t>
        <a:bodyPr/>
        <a:lstStyle/>
        <a:p>
          <a:endParaRPr lang="en-US"/>
        </a:p>
      </dgm:t>
    </dgm:pt>
    <dgm:pt modelId="{5F3A86A9-D7B5-1744-8BC7-330D47B7F0D3}" type="pres">
      <dgm:prSet presAssocID="{18888725-0078-B44F-A582-3A25E32C667A}" presName="FinalChildText" presStyleLbl="revTx" presStyleIdx="2" presStyleCnt="3" custScaleX="93359" custLinFactNeighborX="-4651" custLinFactNeighborY="105">
        <dgm:presLayoutVars>
          <dgm:chMax val="0"/>
          <dgm:chPref val="0"/>
          <dgm:bulletEnabled val="1"/>
        </dgm:presLayoutVars>
      </dgm:prSet>
      <dgm:spPr/>
      <dgm:t>
        <a:bodyPr/>
        <a:lstStyle/>
        <a:p>
          <a:endParaRPr lang="en-US"/>
        </a:p>
      </dgm:t>
    </dgm:pt>
  </dgm:ptLst>
  <dgm:cxnLst>
    <dgm:cxn modelId="{2A7119EB-0FFB-CA46-8EF2-5AE24BA96D4C}" srcId="{18888725-0078-B44F-A582-3A25E32C667A}" destId="{1002C7AD-3744-4F49-B49B-602DF0F17FDF}" srcOrd="0" destOrd="0" parTransId="{48C8BF81-37D0-F54A-A61A-31F3CA66AA36}" sibTransId="{E4669848-44C5-284C-9973-151C46A8376A}"/>
    <dgm:cxn modelId="{E73CCEAB-4AD7-7241-A66C-ECC9B1D5DC1D}" srcId="{7EB3EB1F-5F6E-AB4F-8CDF-5A7A627CC6A8}" destId="{2A2278F4-27CC-6044-856C-F4DBE096583B}" srcOrd="1" destOrd="0" parTransId="{B19EBB7F-8D1E-8948-84F4-3DB2BB283CD4}" sibTransId="{FF024486-89CB-7B4D-80C0-ADD103B61C4D}"/>
    <dgm:cxn modelId="{375104D3-1D6B-C04A-B5D6-A5136E8BF19C}" srcId="{5341C5D4-3DF0-C242-8902-A0E402D6D5C0}" destId="{930D50E9-F299-3A40-AC1D-07E9A5170135}" srcOrd="0" destOrd="0" parTransId="{5E1575C7-A927-0B4C-BB7D-23AD617237B3}" sibTransId="{C713F9F3-B804-6A46-B26A-CFD1CF919FF2}"/>
    <dgm:cxn modelId="{428009D0-2D95-6545-96B4-15505AC5F615}" srcId="{5341C5D4-3DF0-C242-8902-A0E402D6D5C0}" destId="{AD737DE4-2E3A-0C49-A021-D43794822F62}" srcOrd="1" destOrd="0" parTransId="{27B262B6-93B2-D945-850C-08993FCC766A}" sibTransId="{3088FA17-F325-064E-9A35-6955BB713AF7}"/>
    <dgm:cxn modelId="{DE3176BD-90F4-1549-8766-21F1B061FB20}" type="presOf" srcId="{2A2278F4-27CC-6044-856C-F4DBE096583B}" destId="{FB7350A8-6324-E841-A76C-BA07A6585D46}" srcOrd="0" destOrd="1" presId="urn:microsoft.com/office/officeart/2005/8/layout/StepDownProcess"/>
    <dgm:cxn modelId="{9B16DA06-D5F7-C94C-BF8B-820AD957DEB8}" srcId="{5341C5D4-3DF0-C242-8902-A0E402D6D5C0}" destId="{4415EA17-08EB-1240-BC46-3907E8B604F3}" srcOrd="2" destOrd="0" parTransId="{6D11E7C2-3430-E54B-8679-BE5C4924CB41}" sibTransId="{692E38EB-A519-764D-8A58-88DDDAF2637F}"/>
    <dgm:cxn modelId="{64A19AAF-36E5-6A4F-81CC-80C9466EAED2}" type="presOf" srcId="{5341C5D4-3DF0-C242-8902-A0E402D6D5C0}" destId="{88B85BF1-54FD-D642-A272-894D2099078F}" srcOrd="0" destOrd="0" presId="urn:microsoft.com/office/officeart/2005/8/layout/StepDownProcess"/>
    <dgm:cxn modelId="{039C3E64-A194-D642-A5DF-6C1687ABB0D1}" type="presOf" srcId="{E50E0935-1487-D34E-937D-1C8046B5DAF1}" destId="{AF5D7B68-5131-BE4F-85CB-2D184DF5AAF6}" srcOrd="0" destOrd="0" presId="urn:microsoft.com/office/officeart/2005/8/layout/StepDownProcess"/>
    <dgm:cxn modelId="{3A66095E-7583-9744-9D8C-D052E6EA2A51}" type="presOf" srcId="{930D50E9-F299-3A40-AC1D-07E9A5170135}" destId="{0BB8B84C-CAA4-234C-85A6-E0B616F2A6E6}" srcOrd="0" destOrd="0" presId="urn:microsoft.com/office/officeart/2005/8/layout/StepDownProcess"/>
    <dgm:cxn modelId="{50BC27A1-FA3B-9A4C-8B85-E75D542605EC}" type="presOf" srcId="{1002C7AD-3744-4F49-B49B-602DF0F17FDF}" destId="{5F3A86A9-D7B5-1744-8BC7-330D47B7F0D3}" srcOrd="0" destOrd="0" presId="urn:microsoft.com/office/officeart/2005/8/layout/StepDownProcess"/>
    <dgm:cxn modelId="{5293C4E2-A748-7647-9DA1-40C7E9EC75E1}" srcId="{7EB3EB1F-5F6E-AB4F-8CDF-5A7A627CC6A8}" destId="{A9597A2F-1B1E-294D-B9A2-DECE93197534}" srcOrd="0" destOrd="0" parTransId="{05A88AD4-0046-A645-9EF8-175EFE9AB765}" sibTransId="{3328CE97-9A77-8A4D-A8F8-BD752AD615FF}"/>
    <dgm:cxn modelId="{A97C2914-3181-5743-851F-3C0B616DE3ED}" srcId="{E50E0935-1487-D34E-937D-1C8046B5DAF1}" destId="{5341C5D4-3DF0-C242-8902-A0E402D6D5C0}" srcOrd="1" destOrd="0" parTransId="{38611E9D-A166-3349-92D6-02D853529F18}" sibTransId="{E94B2FC7-7D0F-F341-8FF2-E554100F0AA1}"/>
    <dgm:cxn modelId="{2C7939E6-E1E9-3D4C-B435-1C559E726E1E}" srcId="{E50E0935-1487-D34E-937D-1C8046B5DAF1}" destId="{7EB3EB1F-5F6E-AB4F-8CDF-5A7A627CC6A8}" srcOrd="0" destOrd="0" parTransId="{D7C17D6F-E43E-344B-8481-8F81F2F128E7}" sibTransId="{DF694A1C-F988-2A4D-89A9-8AD72C6966E5}"/>
    <dgm:cxn modelId="{0E9902B8-5F99-3140-9DCD-2C9B2792B335}" type="presOf" srcId="{7EB3EB1F-5F6E-AB4F-8CDF-5A7A627CC6A8}" destId="{396ABC07-1E0D-2347-8ABD-637A5E58DA09}" srcOrd="0" destOrd="0" presId="urn:microsoft.com/office/officeart/2005/8/layout/StepDownProcess"/>
    <dgm:cxn modelId="{56B5BBCA-36BF-4946-858F-4A02F978499C}" type="presOf" srcId="{4415EA17-08EB-1240-BC46-3907E8B604F3}" destId="{0BB8B84C-CAA4-234C-85A6-E0B616F2A6E6}" srcOrd="0" destOrd="2" presId="urn:microsoft.com/office/officeart/2005/8/layout/StepDownProcess"/>
    <dgm:cxn modelId="{6C09DD10-1F0A-CB4C-B548-F4F04EEA5FA5}" type="presOf" srcId="{A9597A2F-1B1E-294D-B9A2-DECE93197534}" destId="{FB7350A8-6324-E841-A76C-BA07A6585D46}" srcOrd="0" destOrd="0" presId="urn:microsoft.com/office/officeart/2005/8/layout/StepDownProcess"/>
    <dgm:cxn modelId="{DDA6AE1E-2A58-124C-B848-A70E1E6EACFB}" srcId="{E50E0935-1487-D34E-937D-1C8046B5DAF1}" destId="{18888725-0078-B44F-A582-3A25E32C667A}" srcOrd="2" destOrd="0" parTransId="{25EB8274-6011-374B-8DDC-C5D26CF03C05}" sibTransId="{6B175F12-5DE0-234D-A6D3-19C741DA56C9}"/>
    <dgm:cxn modelId="{7DF97770-8319-E940-8E77-E094C50AC451}" type="presOf" srcId="{18888725-0078-B44F-A582-3A25E32C667A}" destId="{75DBBB08-7854-4643-B9E7-939821A6B71C}" srcOrd="0" destOrd="0" presId="urn:microsoft.com/office/officeart/2005/8/layout/StepDownProcess"/>
    <dgm:cxn modelId="{7FCA71AF-E1EB-BB43-99C0-ECD76AA7FA4F}" type="presOf" srcId="{AD737DE4-2E3A-0C49-A021-D43794822F62}" destId="{0BB8B84C-CAA4-234C-85A6-E0B616F2A6E6}" srcOrd="0" destOrd="1" presId="urn:microsoft.com/office/officeart/2005/8/layout/StepDownProcess"/>
    <dgm:cxn modelId="{0DB8056F-990A-204C-98BD-0DFD43192E6E}" type="presParOf" srcId="{AF5D7B68-5131-BE4F-85CB-2D184DF5AAF6}" destId="{09117AC7-2416-034D-BBA2-02608849FE70}" srcOrd="0" destOrd="0" presId="urn:microsoft.com/office/officeart/2005/8/layout/StepDownProcess"/>
    <dgm:cxn modelId="{0DD051FD-A5D8-FE40-A3C0-B37FB37DF03E}" type="presParOf" srcId="{09117AC7-2416-034D-BBA2-02608849FE70}" destId="{7F8B7CE3-84B3-E24E-9923-B6A5989BBD4C}" srcOrd="0" destOrd="0" presId="urn:microsoft.com/office/officeart/2005/8/layout/StepDownProcess"/>
    <dgm:cxn modelId="{D5969527-3ED2-F445-ACA5-0DD8227F303B}" type="presParOf" srcId="{09117AC7-2416-034D-BBA2-02608849FE70}" destId="{396ABC07-1E0D-2347-8ABD-637A5E58DA09}" srcOrd="1" destOrd="0" presId="urn:microsoft.com/office/officeart/2005/8/layout/StepDownProcess"/>
    <dgm:cxn modelId="{841A5EF1-238A-8449-8329-30403AB598AD}" type="presParOf" srcId="{09117AC7-2416-034D-BBA2-02608849FE70}" destId="{FB7350A8-6324-E841-A76C-BA07A6585D46}" srcOrd="2" destOrd="0" presId="urn:microsoft.com/office/officeart/2005/8/layout/StepDownProcess"/>
    <dgm:cxn modelId="{F48EAAF3-C87C-8049-B54C-2016B278B242}" type="presParOf" srcId="{AF5D7B68-5131-BE4F-85CB-2D184DF5AAF6}" destId="{FEE4E65D-5C71-854D-8B54-D5AA2F8D2996}" srcOrd="1" destOrd="0" presId="urn:microsoft.com/office/officeart/2005/8/layout/StepDownProcess"/>
    <dgm:cxn modelId="{05176D8A-8569-E04B-A06C-28E402F834C0}" type="presParOf" srcId="{AF5D7B68-5131-BE4F-85CB-2D184DF5AAF6}" destId="{00954D9C-A39B-9C48-87F2-79E397857A9F}" srcOrd="2" destOrd="0" presId="urn:microsoft.com/office/officeart/2005/8/layout/StepDownProcess"/>
    <dgm:cxn modelId="{95B2858D-0F29-5140-9DBA-1CC79E79A7D5}" type="presParOf" srcId="{00954D9C-A39B-9C48-87F2-79E397857A9F}" destId="{FF4CB815-13F2-C94E-A734-38827C6DF275}" srcOrd="0" destOrd="0" presId="urn:microsoft.com/office/officeart/2005/8/layout/StepDownProcess"/>
    <dgm:cxn modelId="{611D5601-0787-F047-A7E2-2D4B25DEB08A}" type="presParOf" srcId="{00954D9C-A39B-9C48-87F2-79E397857A9F}" destId="{88B85BF1-54FD-D642-A272-894D2099078F}" srcOrd="1" destOrd="0" presId="urn:microsoft.com/office/officeart/2005/8/layout/StepDownProcess"/>
    <dgm:cxn modelId="{386B5781-495C-F240-84A4-7303CD9A1EDC}" type="presParOf" srcId="{00954D9C-A39B-9C48-87F2-79E397857A9F}" destId="{0BB8B84C-CAA4-234C-85A6-E0B616F2A6E6}" srcOrd="2" destOrd="0" presId="urn:microsoft.com/office/officeart/2005/8/layout/StepDownProcess"/>
    <dgm:cxn modelId="{EC472430-A977-8743-9276-8445AB5625B7}" type="presParOf" srcId="{AF5D7B68-5131-BE4F-85CB-2D184DF5AAF6}" destId="{FF53111A-0CA2-0646-B6B6-6F3F971DC9B4}" srcOrd="3" destOrd="0" presId="urn:microsoft.com/office/officeart/2005/8/layout/StepDownProcess"/>
    <dgm:cxn modelId="{14EA9F6C-DE28-D24F-8232-65A0E420B8B6}" type="presParOf" srcId="{AF5D7B68-5131-BE4F-85CB-2D184DF5AAF6}" destId="{2FD1C348-87D0-9042-B9CE-1EF2E2AB3CC2}" srcOrd="4" destOrd="0" presId="urn:microsoft.com/office/officeart/2005/8/layout/StepDownProcess"/>
    <dgm:cxn modelId="{3A833FE0-2FBE-9943-BA9D-555343E6DB47}" type="presParOf" srcId="{2FD1C348-87D0-9042-B9CE-1EF2E2AB3CC2}" destId="{75DBBB08-7854-4643-B9E7-939821A6B71C}" srcOrd="0" destOrd="0" presId="urn:microsoft.com/office/officeart/2005/8/layout/StepDownProcess"/>
    <dgm:cxn modelId="{2F91A141-5B94-7946-95A9-D4974BE70603}" type="presParOf" srcId="{2FD1C348-87D0-9042-B9CE-1EF2E2AB3CC2}" destId="{5F3A86A9-D7B5-1744-8BC7-330D47B7F0D3}" srcOrd="1"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235B02-EBC4-4561-A796-3783C0B7AED8}">
      <dsp:nvSpPr>
        <dsp:cNvPr id="0" name=""/>
        <dsp:cNvSpPr/>
      </dsp:nvSpPr>
      <dsp:spPr>
        <a:xfrm>
          <a:off x="1211163" y="1570"/>
          <a:ext cx="1528464" cy="1528464"/>
        </a:xfrm>
        <a:prstGeom prst="ellipse">
          <a:avLst/>
        </a:prstGeom>
        <a:solidFill>
          <a:schemeClr val="accent6">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Science &amp; Engineering Practices</a:t>
          </a:r>
          <a:endParaRPr lang="en-US" sz="1600" kern="1200" dirty="0"/>
        </a:p>
      </dsp:txBody>
      <dsp:txXfrm>
        <a:off x="1435001" y="225408"/>
        <a:ext cx="1080788" cy="1080788"/>
      </dsp:txXfrm>
    </dsp:sp>
    <dsp:sp modelId="{5E4E1306-EC29-4F73-B2A7-8ACE2D36423D}">
      <dsp:nvSpPr>
        <dsp:cNvPr id="0" name=""/>
        <dsp:cNvSpPr/>
      </dsp:nvSpPr>
      <dsp:spPr>
        <a:xfrm>
          <a:off x="1532140" y="1654146"/>
          <a:ext cx="886509" cy="886509"/>
        </a:xfrm>
        <a:prstGeom prst="mathPlus">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1649647" y="1993147"/>
        <a:ext cx="651495" cy="208507"/>
      </dsp:txXfrm>
    </dsp:sp>
    <dsp:sp modelId="{8595FE53-FDBD-48DF-A1F0-1D251F3DB2D6}">
      <dsp:nvSpPr>
        <dsp:cNvPr id="0" name=""/>
        <dsp:cNvSpPr/>
      </dsp:nvSpPr>
      <dsp:spPr>
        <a:xfrm>
          <a:off x="1211163" y="2664767"/>
          <a:ext cx="1528464" cy="1528464"/>
        </a:xfrm>
        <a:prstGeom prst="ellipse">
          <a:avLst/>
        </a:prstGeom>
        <a:solidFill>
          <a:schemeClr val="accent6">
            <a:shade val="50000"/>
            <a:hueOff val="0"/>
            <a:satOff val="-18712"/>
            <a:lumOff val="248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Crosscutting </a:t>
          </a:r>
        </a:p>
        <a:p>
          <a:pPr lvl="0" algn="ctr" defTabSz="711200">
            <a:lnSpc>
              <a:spcPct val="90000"/>
            </a:lnSpc>
            <a:spcBef>
              <a:spcPct val="0"/>
            </a:spcBef>
            <a:spcAft>
              <a:spcPct val="35000"/>
            </a:spcAft>
          </a:pPr>
          <a:r>
            <a:rPr lang="en-US" sz="1600" kern="1200" dirty="0" smtClean="0"/>
            <a:t>Concepts</a:t>
          </a:r>
          <a:endParaRPr lang="en-US" sz="1600" kern="1200" dirty="0"/>
        </a:p>
      </dsp:txBody>
      <dsp:txXfrm>
        <a:off x="1435001" y="2888605"/>
        <a:ext cx="1080788" cy="1080788"/>
      </dsp:txXfrm>
    </dsp:sp>
    <dsp:sp modelId="{002FF046-76C0-41F2-B041-139381819EF9}">
      <dsp:nvSpPr>
        <dsp:cNvPr id="0" name=""/>
        <dsp:cNvSpPr/>
      </dsp:nvSpPr>
      <dsp:spPr>
        <a:xfrm>
          <a:off x="1532140" y="4317343"/>
          <a:ext cx="886509" cy="886509"/>
        </a:xfrm>
        <a:prstGeom prst="mathPlus">
          <a:avLst/>
        </a:prstGeom>
        <a:solidFill>
          <a:schemeClr val="accent6">
            <a:shade val="90000"/>
            <a:hueOff val="0"/>
            <a:satOff val="-23621"/>
            <a:lumOff val="2918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1649647" y="4656344"/>
        <a:ext cx="651495" cy="208507"/>
      </dsp:txXfrm>
    </dsp:sp>
    <dsp:sp modelId="{2AC461B7-2644-49D8-A331-8521F2CFD851}">
      <dsp:nvSpPr>
        <dsp:cNvPr id="0" name=""/>
        <dsp:cNvSpPr/>
      </dsp:nvSpPr>
      <dsp:spPr>
        <a:xfrm>
          <a:off x="1211163" y="5327964"/>
          <a:ext cx="1528464" cy="1528464"/>
        </a:xfrm>
        <a:prstGeom prst="ellipse">
          <a:avLst/>
        </a:prstGeom>
        <a:solidFill>
          <a:schemeClr val="accent6">
            <a:shade val="50000"/>
            <a:hueOff val="0"/>
            <a:satOff val="-37425"/>
            <a:lumOff val="496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Disciplinary</a:t>
          </a:r>
        </a:p>
        <a:p>
          <a:pPr lvl="0" algn="ctr" defTabSz="711200">
            <a:lnSpc>
              <a:spcPct val="90000"/>
            </a:lnSpc>
            <a:spcBef>
              <a:spcPct val="0"/>
            </a:spcBef>
            <a:spcAft>
              <a:spcPct val="35000"/>
            </a:spcAft>
          </a:pPr>
          <a:r>
            <a:rPr lang="en-US" sz="1600" kern="1200" dirty="0" smtClean="0"/>
            <a:t>Core </a:t>
          </a:r>
        </a:p>
        <a:p>
          <a:pPr lvl="0" algn="ctr" defTabSz="711200">
            <a:lnSpc>
              <a:spcPct val="90000"/>
            </a:lnSpc>
            <a:spcBef>
              <a:spcPct val="0"/>
            </a:spcBef>
            <a:spcAft>
              <a:spcPct val="35000"/>
            </a:spcAft>
          </a:pPr>
          <a:r>
            <a:rPr lang="en-US" sz="1600" kern="1200" dirty="0" smtClean="0"/>
            <a:t>Ideas</a:t>
          </a:r>
          <a:endParaRPr lang="en-US" sz="1600" kern="1200" dirty="0"/>
        </a:p>
      </dsp:txBody>
      <dsp:txXfrm>
        <a:off x="1435001" y="5551802"/>
        <a:ext cx="1080788" cy="1080788"/>
      </dsp:txXfrm>
    </dsp:sp>
    <dsp:sp modelId="{915120EA-F1DA-41B8-920A-12F6BAFC9C80}">
      <dsp:nvSpPr>
        <dsp:cNvPr id="0" name=""/>
        <dsp:cNvSpPr/>
      </dsp:nvSpPr>
      <dsp:spPr>
        <a:xfrm rot="21595902">
          <a:off x="2845249" y="3142903"/>
          <a:ext cx="1283674" cy="568588"/>
        </a:xfrm>
        <a:prstGeom prst="rightArrow">
          <a:avLst>
            <a:gd name="adj1" fmla="val 60000"/>
            <a:gd name="adj2" fmla="val 50000"/>
          </a:avLst>
        </a:prstGeom>
        <a:solidFill>
          <a:schemeClr val="accent6">
            <a:shade val="90000"/>
            <a:hueOff val="0"/>
            <a:satOff val="-23621"/>
            <a:lumOff val="2918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2845249" y="3256723"/>
        <a:ext cx="1113098" cy="341152"/>
      </dsp:txXfrm>
    </dsp:sp>
    <dsp:sp modelId="{3F4DB66D-ED11-4096-A527-C3AA2E90079D}">
      <dsp:nvSpPr>
        <dsp:cNvPr id="0" name=""/>
        <dsp:cNvSpPr/>
      </dsp:nvSpPr>
      <dsp:spPr>
        <a:xfrm>
          <a:off x="4191002" y="1896072"/>
          <a:ext cx="3056929" cy="3056929"/>
        </a:xfrm>
        <a:prstGeom prst="ellipse">
          <a:avLst/>
        </a:prstGeom>
        <a:solidFill>
          <a:schemeClr val="accent6">
            <a:shade val="50000"/>
            <a:hueOff val="0"/>
            <a:satOff val="-18712"/>
            <a:lumOff val="248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733550">
            <a:lnSpc>
              <a:spcPct val="90000"/>
            </a:lnSpc>
            <a:spcBef>
              <a:spcPct val="0"/>
            </a:spcBef>
            <a:spcAft>
              <a:spcPct val="35000"/>
            </a:spcAft>
          </a:pPr>
          <a:r>
            <a:rPr lang="en-US" sz="3900" kern="1200" dirty="0" smtClean="0"/>
            <a:t>Next Gen Science Standards</a:t>
          </a:r>
          <a:endParaRPr lang="en-US" sz="3900" kern="1200" dirty="0"/>
        </a:p>
      </dsp:txBody>
      <dsp:txXfrm>
        <a:off x="4638679" y="2343749"/>
        <a:ext cx="2161575" cy="21615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8B7CE3-84B3-E24E-9923-B6A5989BBD4C}">
      <dsp:nvSpPr>
        <dsp:cNvPr id="0" name=""/>
        <dsp:cNvSpPr/>
      </dsp:nvSpPr>
      <dsp:spPr>
        <a:xfrm rot="5400000">
          <a:off x="980937" y="1322346"/>
          <a:ext cx="1169501" cy="1331436"/>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96ABC07-1E0D-2347-8ABD-637A5E58DA09}">
      <dsp:nvSpPr>
        <dsp:cNvPr id="0" name=""/>
        <dsp:cNvSpPr/>
      </dsp:nvSpPr>
      <dsp:spPr>
        <a:xfrm>
          <a:off x="671090" y="25930"/>
          <a:ext cx="1968752" cy="1378062"/>
        </a:xfrm>
        <a:prstGeom prst="roundRect">
          <a:avLst>
            <a:gd name="adj" fmla="val 16670"/>
          </a:avLst>
        </a:prstGeom>
        <a:solidFill>
          <a:schemeClr val="accent1"/>
        </a:solidFill>
        <a:ln>
          <a:solidFill>
            <a:srgbClr val="4F81BD"/>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Research Design Plan</a:t>
          </a:r>
          <a:endParaRPr lang="en-US" sz="2500" kern="1200" dirty="0"/>
        </a:p>
      </dsp:txBody>
      <dsp:txXfrm>
        <a:off x="738374" y="93214"/>
        <a:ext cx="1834184" cy="1243494"/>
      </dsp:txXfrm>
    </dsp:sp>
    <dsp:sp modelId="{FB7350A8-6324-E841-A76C-BA07A6585D46}">
      <dsp:nvSpPr>
        <dsp:cNvPr id="0" name=""/>
        <dsp:cNvSpPr/>
      </dsp:nvSpPr>
      <dsp:spPr>
        <a:xfrm>
          <a:off x="2692285" y="157360"/>
          <a:ext cx="1993796" cy="11138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Asking Scientific Questions</a:t>
          </a:r>
          <a:endParaRPr lang="en-US" sz="1800" kern="1200" dirty="0"/>
        </a:p>
        <a:p>
          <a:pPr marL="171450" lvl="1" indent="-171450" algn="l" defTabSz="800100">
            <a:lnSpc>
              <a:spcPct val="90000"/>
            </a:lnSpc>
            <a:spcBef>
              <a:spcPct val="0"/>
            </a:spcBef>
            <a:spcAft>
              <a:spcPct val="15000"/>
            </a:spcAft>
            <a:buChar char="••"/>
          </a:pPr>
          <a:r>
            <a:rPr lang="en-US" sz="1800" kern="1200" dirty="0" smtClean="0"/>
            <a:t>Planning an investigation  </a:t>
          </a:r>
          <a:endParaRPr lang="en-US" sz="1800" kern="1200" dirty="0"/>
        </a:p>
      </dsp:txBody>
      <dsp:txXfrm>
        <a:off x="2692285" y="157360"/>
        <a:ext cx="1993796" cy="1113811"/>
      </dsp:txXfrm>
    </dsp:sp>
    <dsp:sp modelId="{FF4CB815-13F2-C94E-A734-38827C6DF275}">
      <dsp:nvSpPr>
        <dsp:cNvPr id="0" name=""/>
        <dsp:cNvSpPr/>
      </dsp:nvSpPr>
      <dsp:spPr>
        <a:xfrm rot="5400000">
          <a:off x="2748102" y="2870366"/>
          <a:ext cx="1169501" cy="1331436"/>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88B85BF1-54FD-D642-A272-894D2099078F}">
      <dsp:nvSpPr>
        <dsp:cNvPr id="0" name=""/>
        <dsp:cNvSpPr/>
      </dsp:nvSpPr>
      <dsp:spPr>
        <a:xfrm>
          <a:off x="2438255" y="1573950"/>
          <a:ext cx="1968752" cy="1378062"/>
        </a:xfrm>
        <a:prstGeom prst="roundRect">
          <a:avLst>
            <a:gd name="adj" fmla="val 16670"/>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DNA Barcoding Labs</a:t>
          </a:r>
          <a:endParaRPr lang="en-US" sz="2500" kern="1200" dirty="0"/>
        </a:p>
      </dsp:txBody>
      <dsp:txXfrm>
        <a:off x="2505539" y="1641234"/>
        <a:ext cx="1834184" cy="1243494"/>
      </dsp:txXfrm>
    </dsp:sp>
    <dsp:sp modelId="{0BB8B84C-CAA4-234C-85A6-E0B616F2A6E6}">
      <dsp:nvSpPr>
        <dsp:cNvPr id="0" name=""/>
        <dsp:cNvSpPr/>
      </dsp:nvSpPr>
      <dsp:spPr>
        <a:xfrm>
          <a:off x="4430719" y="1706070"/>
          <a:ext cx="2601903" cy="11138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Carrying out an investigation </a:t>
          </a:r>
          <a:endParaRPr lang="en-US" sz="1800" kern="1200" dirty="0"/>
        </a:p>
        <a:p>
          <a:pPr marL="171450" lvl="1" indent="-171450" algn="l" defTabSz="800100">
            <a:lnSpc>
              <a:spcPct val="90000"/>
            </a:lnSpc>
            <a:spcBef>
              <a:spcPct val="0"/>
            </a:spcBef>
            <a:spcAft>
              <a:spcPct val="15000"/>
            </a:spcAft>
            <a:buChar char="••"/>
          </a:pPr>
          <a:r>
            <a:rPr lang="en-US" sz="1800" kern="1200" dirty="0" smtClean="0"/>
            <a:t>Analyze Data</a:t>
          </a:r>
          <a:endParaRPr lang="en-US" sz="1800" kern="1200" dirty="0"/>
        </a:p>
        <a:p>
          <a:pPr marL="171450" lvl="1" indent="-171450" algn="l" defTabSz="800100">
            <a:lnSpc>
              <a:spcPct val="90000"/>
            </a:lnSpc>
            <a:spcBef>
              <a:spcPct val="0"/>
            </a:spcBef>
            <a:spcAft>
              <a:spcPct val="15000"/>
            </a:spcAft>
            <a:buChar char="••"/>
          </a:pPr>
          <a:r>
            <a:rPr lang="en-US" sz="1800" kern="1200" dirty="0" smtClean="0"/>
            <a:t>Construct Explanations</a:t>
          </a:r>
          <a:endParaRPr lang="en-US" sz="1800" kern="1200" dirty="0"/>
        </a:p>
      </dsp:txBody>
      <dsp:txXfrm>
        <a:off x="4430719" y="1706070"/>
        <a:ext cx="2601903" cy="1113811"/>
      </dsp:txXfrm>
    </dsp:sp>
    <dsp:sp modelId="{75DBBB08-7854-4643-B9E7-939821A6B71C}">
      <dsp:nvSpPr>
        <dsp:cNvPr id="0" name=""/>
        <dsp:cNvSpPr/>
      </dsp:nvSpPr>
      <dsp:spPr>
        <a:xfrm>
          <a:off x="4205419" y="3121969"/>
          <a:ext cx="1968752" cy="1378062"/>
        </a:xfrm>
        <a:prstGeom prst="roundRect">
          <a:avLst>
            <a:gd name="adj" fmla="val 16670"/>
          </a:avLst>
        </a:prstGeom>
        <a:solidFill>
          <a:schemeClr val="accent1"/>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Scientific Proposal</a:t>
          </a:r>
          <a:endParaRPr lang="en-US" sz="2500" kern="1200" dirty="0"/>
        </a:p>
      </dsp:txBody>
      <dsp:txXfrm>
        <a:off x="4272703" y="3189253"/>
        <a:ext cx="1834184" cy="1243494"/>
      </dsp:txXfrm>
    </dsp:sp>
    <dsp:sp modelId="{5F3A86A9-D7B5-1744-8BC7-330D47B7F0D3}">
      <dsp:nvSpPr>
        <dsp:cNvPr id="0" name=""/>
        <dsp:cNvSpPr/>
      </dsp:nvSpPr>
      <dsp:spPr>
        <a:xfrm>
          <a:off x="6155120" y="3254568"/>
          <a:ext cx="1336791" cy="11138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Engaging in Argument from Evidence</a:t>
          </a:r>
          <a:endParaRPr lang="en-US" sz="1800" kern="1200" dirty="0"/>
        </a:p>
      </dsp:txBody>
      <dsp:txXfrm>
        <a:off x="6155120" y="3254568"/>
        <a:ext cx="1336791" cy="1113811"/>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2.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pitchFamily="-108" charset="0"/>
              </a:defRPr>
            </a:lvl1pPr>
          </a:lstStyle>
          <a:p>
            <a:pPr>
              <a:defRPr/>
            </a:pPr>
            <a:endParaRPr lang="en-US"/>
          </a:p>
        </p:txBody>
      </p:sp>
      <p:sp>
        <p:nvSpPr>
          <p:cNvPr id="4198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pitchFamily="-108" charset="0"/>
              </a:defRPr>
            </a:lvl1pPr>
          </a:lstStyle>
          <a:p>
            <a:pPr>
              <a:defRPr/>
            </a:pPr>
            <a:endParaRPr lang="en-US"/>
          </a:p>
        </p:txBody>
      </p:sp>
      <p:sp>
        <p:nvSpPr>
          <p:cNvPr id="4198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pitchFamily="-108" charset="0"/>
              </a:defRPr>
            </a:lvl1pPr>
          </a:lstStyle>
          <a:p>
            <a:pPr>
              <a:defRPr/>
            </a:pPr>
            <a:endParaRPr lang="en-US"/>
          </a:p>
        </p:txBody>
      </p:sp>
      <p:sp>
        <p:nvSpPr>
          <p:cNvPr id="4198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870CC95E-E9B3-BD47-BA04-3F569D2B0005}" type="slidenum">
              <a:rPr lang="en-US"/>
              <a:pPr>
                <a:defRPr/>
              </a:pPr>
              <a:t>‹#›</a:t>
            </a:fld>
            <a:endParaRPr lang="en-US"/>
          </a:p>
        </p:txBody>
      </p:sp>
    </p:spTree>
    <p:extLst>
      <p:ext uri="{BB962C8B-B14F-4D97-AF65-F5344CB8AC3E}">
        <p14:creationId xmlns:p14="http://schemas.microsoft.com/office/powerpoint/2010/main" val="21517724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pitchFamily="-108" charset="0"/>
              </a:defRPr>
            </a:lvl1pPr>
          </a:lstStyle>
          <a:p>
            <a:pPr>
              <a:defRPr/>
            </a:pPr>
            <a:endParaRPr lang="en-US"/>
          </a:p>
        </p:txBody>
      </p:sp>
      <p:sp>
        <p:nvSpPr>
          <p:cNvPr id="6553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pitchFamily="-108" charset="0"/>
              </a:defRPr>
            </a:lvl1pPr>
          </a:lstStyle>
          <a:p>
            <a:pPr>
              <a:defRPr/>
            </a:pPr>
            <a:endParaRPr lang="en-US"/>
          </a:p>
        </p:txBody>
      </p:sp>
      <p:sp>
        <p:nvSpPr>
          <p:cNvPr id="542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554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554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pitchFamily="-108" charset="0"/>
              </a:defRPr>
            </a:lvl1pPr>
          </a:lstStyle>
          <a:p>
            <a:pPr>
              <a:defRPr/>
            </a:pPr>
            <a:endParaRPr lang="en-US"/>
          </a:p>
        </p:txBody>
      </p:sp>
      <p:sp>
        <p:nvSpPr>
          <p:cNvPr id="6554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4F0D9824-C028-C640-9E98-AC4E0BF914A2}" type="slidenum">
              <a:rPr lang="en-US"/>
              <a:pPr>
                <a:defRPr/>
              </a:pPr>
              <a:t>‹#›</a:t>
            </a:fld>
            <a:endParaRPr lang="en-US"/>
          </a:p>
        </p:txBody>
      </p:sp>
    </p:spTree>
    <p:extLst>
      <p:ext uri="{BB962C8B-B14F-4D97-AF65-F5344CB8AC3E}">
        <p14:creationId xmlns:p14="http://schemas.microsoft.com/office/powerpoint/2010/main" val="21375086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08" charset="0"/>
        <a:ea typeface="ＭＳ Ｐゴシック" pitchFamily="-109" charset="-128"/>
        <a:cs typeface="ＭＳ Ｐゴシック" pitchFamily="-109" charset="-128"/>
      </a:defRPr>
    </a:lvl1pPr>
    <a:lvl2pPr marL="457200" algn="l" rtl="0" eaLnBrk="0" fontAlgn="base" hangingPunct="0">
      <a:spcBef>
        <a:spcPct val="30000"/>
      </a:spcBef>
      <a:spcAft>
        <a:spcPct val="0"/>
      </a:spcAft>
      <a:defRPr sz="1200" kern="1200">
        <a:solidFill>
          <a:schemeClr val="tx1"/>
        </a:solidFill>
        <a:latin typeface="Times" pitchFamily="-108" charset="0"/>
        <a:ea typeface="ＭＳ Ｐゴシック" pitchFamily="-108" charset="-128"/>
        <a:cs typeface="+mn-cs"/>
      </a:defRPr>
    </a:lvl2pPr>
    <a:lvl3pPr marL="914400" algn="l" rtl="0" eaLnBrk="0" fontAlgn="base" hangingPunct="0">
      <a:spcBef>
        <a:spcPct val="30000"/>
      </a:spcBef>
      <a:spcAft>
        <a:spcPct val="0"/>
      </a:spcAft>
      <a:defRPr sz="1200" kern="1200">
        <a:solidFill>
          <a:schemeClr val="tx1"/>
        </a:solidFill>
        <a:latin typeface="Times" pitchFamily="-108" charset="0"/>
        <a:ea typeface="ＭＳ Ｐゴシック" pitchFamily="-108" charset="-128"/>
        <a:cs typeface="+mn-cs"/>
      </a:defRPr>
    </a:lvl3pPr>
    <a:lvl4pPr marL="1371600" algn="l" rtl="0" eaLnBrk="0" fontAlgn="base" hangingPunct="0">
      <a:spcBef>
        <a:spcPct val="30000"/>
      </a:spcBef>
      <a:spcAft>
        <a:spcPct val="0"/>
      </a:spcAft>
      <a:defRPr sz="1200" kern="1200">
        <a:solidFill>
          <a:schemeClr val="tx1"/>
        </a:solidFill>
        <a:latin typeface="Times" pitchFamily="-108" charset="0"/>
        <a:ea typeface="ＭＳ Ｐゴシック" pitchFamily="-108" charset="-128"/>
        <a:cs typeface="+mn-cs"/>
      </a:defRPr>
    </a:lvl4pPr>
    <a:lvl5pPr marL="1828800" algn="l" rtl="0" eaLnBrk="0" fontAlgn="base" hangingPunct="0">
      <a:spcBef>
        <a:spcPct val="30000"/>
      </a:spcBef>
      <a:spcAft>
        <a:spcPct val="0"/>
      </a:spcAft>
      <a:defRPr sz="1200" kern="1200">
        <a:solidFill>
          <a:schemeClr val="tx1"/>
        </a:solidFill>
        <a:latin typeface="Times" pitchFamily="-108" charset="0"/>
        <a:ea typeface="ＭＳ Ｐゴシック" pitchFamily="-108"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INTRODUCE OURSELVES</a:t>
            </a:r>
          </a:p>
          <a:p>
            <a:r>
              <a:rPr lang="en-US" dirty="0" smtClean="0"/>
              <a:t>PHIL</a:t>
            </a:r>
            <a:r>
              <a:rPr lang="en-US" baseline="0" dirty="0" smtClean="0"/>
              <a:t> KICKS OFF</a:t>
            </a:r>
            <a:endParaRPr lang="en-US" dirty="0"/>
          </a:p>
        </p:txBody>
      </p:sp>
      <p:sp>
        <p:nvSpPr>
          <p:cNvPr id="4" name="Slide Number Placeholder 3"/>
          <p:cNvSpPr>
            <a:spLocks noGrp="1"/>
          </p:cNvSpPr>
          <p:nvPr>
            <p:ph type="sldNum" sz="quarter" idx="10"/>
          </p:nvPr>
        </p:nvSpPr>
        <p:spPr/>
        <p:txBody>
          <a:bodyPr/>
          <a:lstStyle/>
          <a:p>
            <a:fld id="{A0433DB3-4C7A-9B46-9705-51434F54E694}" type="slidenum">
              <a:rPr lang="en-US" smtClean="0"/>
              <a:pPr/>
              <a:t>1</a:t>
            </a:fld>
            <a:endParaRPr lang="en-US"/>
          </a:p>
        </p:txBody>
      </p:sp>
    </p:spTree>
    <p:extLst>
      <p:ext uri="{BB962C8B-B14F-4D97-AF65-F5344CB8AC3E}">
        <p14:creationId xmlns:p14="http://schemas.microsoft.com/office/powerpoint/2010/main" val="26346100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DC44A297-39D6-4E40-9223-9A8A9C0B3D73}" type="slidenum">
              <a:rPr lang="en-US">
                <a:solidFill>
                  <a:prstClr val="black"/>
                </a:solidFill>
                <a:latin typeface="Helvetica" charset="0"/>
              </a:rPr>
              <a:pPr/>
              <a:t>18</a:t>
            </a:fld>
            <a:endParaRPr lang="en-US">
              <a:solidFill>
                <a:prstClr val="black"/>
              </a:solidFill>
              <a:latin typeface="Helvetica" charset="0"/>
            </a:endParaRPr>
          </a:p>
        </p:txBody>
      </p:sp>
      <p:sp>
        <p:nvSpPr>
          <p:cNvPr id="26627" name="Rectangle 2"/>
          <p:cNvSpPr>
            <a:spLocks noGrp="1" noRot="1" noChangeAspect="1" noChangeArrowheads="1"/>
          </p:cNvSpPr>
          <p:nvPr>
            <p:ph type="sldImg"/>
          </p:nvPr>
        </p:nvSpPr>
        <p:spPr>
          <a:solidFill>
            <a:srgbClr val="FFFFFF"/>
          </a:solidFill>
          <a:ln/>
        </p:spPr>
      </p:sp>
      <p:sp>
        <p:nvSpPr>
          <p:cNvPr id="26628" name="Rectangle 3"/>
          <p:cNvSpPr>
            <a:spLocks noGrp="1" noChangeArrowheads="1"/>
          </p:cNvSpPr>
          <p:nvPr>
            <p:ph type="body" idx="1"/>
          </p:nvPr>
        </p:nvSpPr>
        <p:spPr>
          <a:solidFill>
            <a:srgbClr val="FFFFFF"/>
          </a:solidFill>
          <a:ln>
            <a:solidFill>
              <a:srgbClr val="000000"/>
            </a:solidFill>
          </a:ln>
        </p:spPr>
        <p:txBody>
          <a:bodyPr/>
          <a:lstStyle/>
          <a:p>
            <a:endParaRPr lang="en-US">
              <a:latin typeface="Times New Roman"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Number Placeholder 7"/>
          <p:cNvSpPr>
            <a:spLocks noGrp="1" noChangeArrowheads="1"/>
          </p:cNvSpPr>
          <p:nvPr>
            <p:ph type="sldNum" sz="quarter" idx="5"/>
          </p:nvPr>
        </p:nvSpPr>
        <p:spPr>
          <a:noFill/>
        </p:spPr>
        <p:txBody>
          <a:bodyPr/>
          <a:lstStyle/>
          <a:p>
            <a:fld id="{A580A783-FDBE-A04E-88B0-7AFDDA0D2C28}" type="slidenum">
              <a:rPr lang="en-US"/>
              <a:pPr/>
              <a:t>22</a:t>
            </a:fld>
            <a:endParaRPr lang="en-US"/>
          </a:p>
        </p:txBody>
      </p:sp>
      <p:sp>
        <p:nvSpPr>
          <p:cNvPr id="117763" name="Slide Image Placeholder 1"/>
          <p:cNvSpPr>
            <a:spLocks noGrp="1" noRot="1" noChangeAspect="1" noTextEdit="1"/>
          </p:cNvSpPr>
          <p:nvPr>
            <p:ph type="sldImg"/>
          </p:nvPr>
        </p:nvSpPr>
        <p:spPr>
          <a:xfrm>
            <a:off x="1144588" y="687388"/>
            <a:ext cx="4570412" cy="3427412"/>
          </a:xfrm>
          <a:ln/>
        </p:spPr>
      </p:sp>
      <p:sp>
        <p:nvSpPr>
          <p:cNvPr id="117764" name="Notes Placeholder 2"/>
          <p:cNvSpPr>
            <a:spLocks noGrp="1"/>
          </p:cNvSpPr>
          <p:nvPr>
            <p:ph type="body" idx="1"/>
          </p:nvPr>
        </p:nvSpPr>
        <p:spPr>
          <a:xfrm>
            <a:off x="685800" y="4343400"/>
            <a:ext cx="5486400" cy="4113213"/>
          </a:xfrm>
          <a:noFill/>
          <a:ln/>
        </p:spPr>
        <p:txBody>
          <a:bodyPr lIns="90886" tIns="45443" rIns="90886" bIns="45443"/>
          <a:lstStyle/>
          <a:p>
            <a:pPr eaLnBrk="1" hangingPunct="1"/>
            <a:r>
              <a:rPr lang="en-US" smtClean="0">
                <a:latin typeface="Arial" charset="0"/>
                <a:ea typeface="ＭＳ Ｐゴシック" charset="-128"/>
                <a:cs typeface="ＭＳ Ｐゴシック" charset="-128"/>
              </a:rPr>
              <a:t>• </a:t>
            </a:r>
            <a:r>
              <a:rPr lang="en-US" smtClean="0">
                <a:latin typeface="Times" charset="0"/>
                <a:ea typeface="ＭＳ Ｐゴシック" charset="-128"/>
                <a:cs typeface="ＭＳ Ｐゴシック" charset="-128"/>
              </a:rPr>
              <a:t>People learn science (or engineering) best by engaging in sensible versions of the practices of science (or engineering)</a:t>
            </a:r>
          </a:p>
          <a:p>
            <a:pPr eaLnBrk="1" hangingPunct="1"/>
            <a:r>
              <a:rPr lang="en-US" smtClean="0">
                <a:latin typeface="Times" charset="0"/>
                <a:ea typeface="ＭＳ Ｐゴシック" charset="-128"/>
                <a:cs typeface="ＭＳ Ｐゴシック" charset="-128"/>
              </a:rPr>
              <a:t>• Inclusion of engineering</a:t>
            </a:r>
          </a:p>
          <a:p>
            <a:pPr eaLnBrk="1" hangingPunct="1"/>
            <a:r>
              <a:rPr lang="en-US" smtClean="0">
                <a:latin typeface="Times" charset="0"/>
                <a:ea typeface="ＭＳ Ｐゴシック" charset="-128"/>
                <a:cs typeface="ＭＳ Ｐゴシック" charset="-128"/>
              </a:rPr>
              <a:t>• engineering shares a focus on many of the practices, but is significantly different in practices 1 &amp; 6 (with the underlined sections)</a:t>
            </a:r>
          </a:p>
          <a:p>
            <a:pPr eaLnBrk="1" hangingPunct="1"/>
            <a:r>
              <a:rPr lang="en-US" smtClean="0">
                <a:latin typeface="Times" charset="0"/>
                <a:ea typeface="ＭＳ Ｐゴシック" charset="-128"/>
                <a:cs typeface="ＭＳ Ｐゴシック" charset="-128"/>
              </a:rPr>
              <a:t>• Practices are not a new beginning. They are an evolution of our thinking about inquiry, building upon recent learning research in science education. </a:t>
            </a:r>
            <a:endParaRPr lang="en-US" smtClean="0">
              <a:latin typeface="Arial" charset="0"/>
              <a:ea typeface="ＭＳ Ｐゴシック" charset="-128"/>
              <a:cs typeface="ＭＳ Ｐゴシック" charset="-128"/>
            </a:endParaRPr>
          </a:p>
          <a:p>
            <a:pPr eaLnBrk="1" hangingPunct="1"/>
            <a:r>
              <a:rPr lang="en-US" smtClean="0">
                <a:latin typeface="Arial" charset="0"/>
                <a:ea typeface="ＭＳ Ｐゴシック" charset="-128"/>
                <a:cs typeface="ＭＳ Ｐゴシック" charset="-128"/>
              </a:rPr>
              <a:t>• The shift to practices allows the science education community to refine and focus what has been meant by science inquiry—which has come to take on a range of meanings. </a:t>
            </a:r>
          </a:p>
        </p:txBody>
      </p:sp>
      <p:sp>
        <p:nvSpPr>
          <p:cNvPr id="117765"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0886" tIns="45443" rIns="90886" bIns="45443" anchor="b">
            <a:prstTxWarp prst="textNoShape">
              <a:avLst/>
            </a:prstTxWarp>
          </a:bodyPr>
          <a:lstStyle/>
          <a:p>
            <a:pPr algn="r" defTabSz="904875" eaLnBrk="0" hangingPunct="0"/>
            <a:fld id="{ED70933F-0CC4-6448-AD21-565FDA5FCC2A}" type="slidenum">
              <a:rPr lang="en-US" sz="1200"/>
              <a:pPr algn="r" defTabSz="904875" eaLnBrk="0" hangingPunct="0"/>
              <a:t>22</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Number Placeholder 7"/>
          <p:cNvSpPr>
            <a:spLocks noGrp="1" noChangeArrowheads="1"/>
          </p:cNvSpPr>
          <p:nvPr>
            <p:ph type="sldNum" sz="quarter" idx="5"/>
          </p:nvPr>
        </p:nvSpPr>
        <p:spPr>
          <a:noFill/>
        </p:spPr>
        <p:txBody>
          <a:bodyPr/>
          <a:lstStyle/>
          <a:p>
            <a:fld id="{36F5AA51-B650-3E40-AF4B-8FA3505E1DD3}" type="slidenum">
              <a:rPr lang="en-US"/>
              <a:pPr/>
              <a:t>23</a:t>
            </a:fld>
            <a:endParaRPr lang="en-US"/>
          </a:p>
        </p:txBody>
      </p:sp>
      <p:sp>
        <p:nvSpPr>
          <p:cNvPr id="119811" name="Slide Image Placeholder 1"/>
          <p:cNvSpPr>
            <a:spLocks noGrp="1" noRot="1" noChangeAspect="1" noTextEdit="1"/>
          </p:cNvSpPr>
          <p:nvPr>
            <p:ph type="sldImg"/>
          </p:nvPr>
        </p:nvSpPr>
        <p:spPr>
          <a:xfrm>
            <a:off x="1144588" y="687388"/>
            <a:ext cx="4570412" cy="3427412"/>
          </a:xfrm>
          <a:ln/>
        </p:spPr>
      </p:sp>
      <p:sp>
        <p:nvSpPr>
          <p:cNvPr id="119812" name="Notes Placeholder 2"/>
          <p:cNvSpPr>
            <a:spLocks noGrp="1"/>
          </p:cNvSpPr>
          <p:nvPr>
            <p:ph type="body" idx="1"/>
          </p:nvPr>
        </p:nvSpPr>
        <p:spPr>
          <a:xfrm>
            <a:off x="685800" y="4343400"/>
            <a:ext cx="5486400" cy="4113213"/>
          </a:xfrm>
          <a:noFill/>
          <a:ln/>
        </p:spPr>
        <p:txBody>
          <a:bodyPr lIns="90886" tIns="45443" rIns="90886" bIns="45443"/>
          <a:lstStyle/>
          <a:p>
            <a:pPr eaLnBrk="1" hangingPunct="1"/>
            <a:r>
              <a:rPr lang="en-US" smtClean="0">
                <a:latin typeface="Arial" charset="0"/>
                <a:ea typeface="ＭＳ Ｐゴシック" charset="-128"/>
                <a:cs typeface="ＭＳ Ｐゴシック" charset="-128"/>
              </a:rPr>
              <a:t>• </a:t>
            </a:r>
            <a:r>
              <a:rPr lang="en-US" smtClean="0">
                <a:latin typeface="Times" charset="0"/>
                <a:ea typeface="ＭＳ Ｐゴシック" charset="-128"/>
                <a:cs typeface="ＭＳ Ｐゴシック" charset="-128"/>
              </a:rPr>
              <a:t>People learn science (or engineering) best by engaging in sensible versions of the practices of science (or engineering)</a:t>
            </a:r>
          </a:p>
          <a:p>
            <a:pPr eaLnBrk="1" hangingPunct="1"/>
            <a:r>
              <a:rPr lang="en-US" smtClean="0">
                <a:latin typeface="Times" charset="0"/>
                <a:ea typeface="ＭＳ Ｐゴシック" charset="-128"/>
                <a:cs typeface="ＭＳ Ｐゴシック" charset="-128"/>
              </a:rPr>
              <a:t>• Inclusion of engineering</a:t>
            </a:r>
          </a:p>
          <a:p>
            <a:pPr eaLnBrk="1" hangingPunct="1"/>
            <a:r>
              <a:rPr lang="en-US" smtClean="0">
                <a:latin typeface="Times" charset="0"/>
                <a:ea typeface="ＭＳ Ｐゴシック" charset="-128"/>
                <a:cs typeface="ＭＳ Ｐゴシック" charset="-128"/>
              </a:rPr>
              <a:t>• engineering shares a focus on many of the practices, but is significantly different in practices 1 &amp; 6 (with the underlined sections)</a:t>
            </a:r>
          </a:p>
          <a:p>
            <a:pPr eaLnBrk="1" hangingPunct="1"/>
            <a:r>
              <a:rPr lang="en-US" smtClean="0">
                <a:latin typeface="Times" charset="0"/>
                <a:ea typeface="ＭＳ Ｐゴシック" charset="-128"/>
                <a:cs typeface="ＭＳ Ｐゴシック" charset="-128"/>
              </a:rPr>
              <a:t>• Practices are not a new beginning. They are an evolution of our thinking about inquiry, building upon recent learning research in science education. </a:t>
            </a:r>
            <a:endParaRPr lang="en-US" smtClean="0">
              <a:latin typeface="Arial" charset="0"/>
              <a:ea typeface="ＭＳ Ｐゴシック" charset="-128"/>
              <a:cs typeface="ＭＳ Ｐゴシック" charset="-128"/>
            </a:endParaRPr>
          </a:p>
          <a:p>
            <a:pPr eaLnBrk="1" hangingPunct="1"/>
            <a:r>
              <a:rPr lang="en-US" smtClean="0">
                <a:latin typeface="Arial" charset="0"/>
                <a:ea typeface="ＭＳ Ｐゴシック" charset="-128"/>
                <a:cs typeface="ＭＳ Ｐゴシック" charset="-128"/>
              </a:rPr>
              <a:t>• The shift to practices allows the science education community to refine and focus what has been meant by science inquiry—which has come to take on a range of meanings. </a:t>
            </a:r>
          </a:p>
        </p:txBody>
      </p:sp>
      <p:sp>
        <p:nvSpPr>
          <p:cNvPr id="11981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0886" tIns="45443" rIns="90886" bIns="45443" anchor="b">
            <a:prstTxWarp prst="textNoShape">
              <a:avLst/>
            </a:prstTxWarp>
          </a:bodyPr>
          <a:lstStyle/>
          <a:p>
            <a:pPr algn="r" defTabSz="904875" eaLnBrk="0" hangingPunct="0"/>
            <a:fld id="{AAF9CD36-F7D8-0749-B77E-63683F27FD1B}" type="slidenum">
              <a:rPr lang="en-US" sz="1200"/>
              <a:pPr algn="r" defTabSz="904875" eaLnBrk="0" hangingPunct="0"/>
              <a:t>23</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433DB3-4C7A-9B46-9705-51434F54E694}" type="slidenum">
              <a:rPr lang="en-US" smtClean="0"/>
              <a:pPr/>
              <a:t>24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Number Placeholder 7"/>
          <p:cNvSpPr>
            <a:spLocks noGrp="1" noChangeArrowheads="1"/>
          </p:cNvSpPr>
          <p:nvPr>
            <p:ph type="sldNum" sz="quarter" idx="5"/>
          </p:nvPr>
        </p:nvSpPr>
        <p:spPr>
          <a:noFill/>
        </p:spPr>
        <p:txBody>
          <a:bodyPr/>
          <a:lstStyle/>
          <a:p>
            <a:fld id="{3F6CE7DF-1FC5-994D-BF68-5B948B8719DF}" type="slidenum">
              <a:rPr lang="en-US"/>
              <a:pPr/>
              <a:t>25</a:t>
            </a:fld>
            <a:endParaRPr lang="en-US"/>
          </a:p>
        </p:txBody>
      </p:sp>
      <p:sp>
        <p:nvSpPr>
          <p:cNvPr id="93187" name="Slide Image Placeholder 1"/>
          <p:cNvSpPr>
            <a:spLocks noGrp="1" noRot="1" noChangeAspect="1" noTextEdit="1"/>
          </p:cNvSpPr>
          <p:nvPr>
            <p:ph type="sldImg"/>
          </p:nvPr>
        </p:nvSpPr>
        <p:spPr>
          <a:xfrm>
            <a:off x="1144588" y="687388"/>
            <a:ext cx="4570412" cy="3427412"/>
          </a:xfrm>
          <a:ln/>
        </p:spPr>
      </p:sp>
      <p:sp>
        <p:nvSpPr>
          <p:cNvPr id="93188" name="Notes Placeholder 2"/>
          <p:cNvSpPr>
            <a:spLocks noGrp="1"/>
          </p:cNvSpPr>
          <p:nvPr>
            <p:ph type="body" idx="1"/>
          </p:nvPr>
        </p:nvSpPr>
        <p:spPr>
          <a:xfrm>
            <a:off x="685800" y="4343400"/>
            <a:ext cx="5486400" cy="4113213"/>
          </a:xfrm>
          <a:noFill/>
          <a:ln/>
        </p:spPr>
        <p:txBody>
          <a:bodyPr lIns="90886" tIns="45443" rIns="90886" bIns="45443"/>
          <a:lstStyle/>
          <a:p>
            <a:pPr eaLnBrk="1" hangingPunct="1"/>
            <a:r>
              <a:rPr lang="en-US" smtClean="0">
                <a:latin typeface="Arial" charset="0"/>
                <a:ea typeface="ＭＳ Ｐゴシック" charset="-128"/>
                <a:cs typeface="ＭＳ Ｐゴシック" charset="-128"/>
              </a:rPr>
              <a:t>• </a:t>
            </a:r>
            <a:r>
              <a:rPr lang="en-US" smtClean="0">
                <a:latin typeface="Times" charset="0"/>
                <a:ea typeface="ＭＳ Ｐゴシック" charset="-128"/>
                <a:cs typeface="ＭＳ Ｐゴシック" charset="-128"/>
              </a:rPr>
              <a:t>People learn science (or engineering) best by engaging in sensible versions of the practices of science (or engineering)</a:t>
            </a:r>
          </a:p>
          <a:p>
            <a:pPr eaLnBrk="1" hangingPunct="1"/>
            <a:r>
              <a:rPr lang="en-US" smtClean="0">
                <a:latin typeface="Times" charset="0"/>
                <a:ea typeface="ＭＳ Ｐゴシック" charset="-128"/>
                <a:cs typeface="ＭＳ Ｐゴシック" charset="-128"/>
              </a:rPr>
              <a:t>• Inclusion of engineering</a:t>
            </a:r>
          </a:p>
          <a:p>
            <a:pPr eaLnBrk="1" hangingPunct="1"/>
            <a:r>
              <a:rPr lang="en-US" smtClean="0">
                <a:latin typeface="Times" charset="0"/>
                <a:ea typeface="ＭＳ Ｐゴシック" charset="-128"/>
                <a:cs typeface="ＭＳ Ｐゴシック" charset="-128"/>
              </a:rPr>
              <a:t>• engineering shares a focus on many of the practices, but is significantly different in practices 1 &amp; 6 (with the underlined sections)</a:t>
            </a:r>
          </a:p>
          <a:p>
            <a:pPr eaLnBrk="1" hangingPunct="1"/>
            <a:r>
              <a:rPr lang="en-US" smtClean="0">
                <a:latin typeface="Times" charset="0"/>
                <a:ea typeface="ＭＳ Ｐゴシック" charset="-128"/>
                <a:cs typeface="ＭＳ Ｐゴシック" charset="-128"/>
              </a:rPr>
              <a:t>• Practices are not a new beginning. They are an evolution of our thinking about inquiry, building upon recent learning research in science education. </a:t>
            </a:r>
            <a:endParaRPr lang="en-US" smtClean="0">
              <a:latin typeface="Arial" charset="0"/>
              <a:ea typeface="ＭＳ Ｐゴシック" charset="-128"/>
              <a:cs typeface="ＭＳ Ｐゴシック" charset="-128"/>
            </a:endParaRPr>
          </a:p>
          <a:p>
            <a:pPr eaLnBrk="1" hangingPunct="1"/>
            <a:r>
              <a:rPr lang="en-US" smtClean="0">
                <a:latin typeface="Arial" charset="0"/>
                <a:ea typeface="ＭＳ Ｐゴシック" charset="-128"/>
                <a:cs typeface="ＭＳ Ｐゴシック" charset="-128"/>
              </a:rPr>
              <a:t>• The shift to practices allows the science education community to refine and focus what has been meant by science inquiry—which has come to take on a range of meanings. </a:t>
            </a:r>
          </a:p>
        </p:txBody>
      </p:sp>
      <p:sp>
        <p:nvSpPr>
          <p:cNvPr id="9318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0886" tIns="45443" rIns="90886" bIns="45443" anchor="b">
            <a:prstTxWarp prst="textNoShape">
              <a:avLst/>
            </a:prstTxWarp>
          </a:bodyPr>
          <a:lstStyle/>
          <a:p>
            <a:pPr algn="r" defTabSz="904875" eaLnBrk="0" hangingPunct="0"/>
            <a:fld id="{141BDD60-87EE-6D4F-8431-5F534C0162B8}" type="slidenum">
              <a:rPr lang="en-US" sz="1200"/>
              <a:pPr algn="r" defTabSz="904875" eaLnBrk="0" hangingPunct="0"/>
              <a:t>25</a:t>
            </a:fld>
            <a:endParaRPr 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031"/>
          <p:cNvSpPr>
            <a:spLocks noGrp="1" noChangeArrowheads="1"/>
          </p:cNvSpPr>
          <p:nvPr>
            <p:ph type="sldNum" sz="quarter" idx="5"/>
          </p:nvPr>
        </p:nvSpPr>
        <p:spPr>
          <a:noFill/>
        </p:spPr>
        <p:txBody>
          <a:bodyPr/>
          <a:lstStyle/>
          <a:p>
            <a:fld id="{AF85AAFC-F43E-0547-931D-8EA9F3398513}" type="slidenum">
              <a:rPr lang="en-US">
                <a:solidFill>
                  <a:prstClr val="black"/>
                </a:solidFill>
                <a:latin typeface="Times" pitchFamily="-107" charset="0"/>
              </a:rPr>
              <a:pPr/>
              <a:t>26</a:t>
            </a:fld>
            <a:endParaRPr lang="en-US">
              <a:solidFill>
                <a:prstClr val="black"/>
              </a:solidFill>
              <a:latin typeface="Times" pitchFamily="-107"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2100" dirty="0" smtClean="0">
                <a:solidFill>
                  <a:prstClr val="black"/>
                </a:solidFill>
                <a:latin typeface="Lucida Grande"/>
                <a:cs typeface="Lucida Grande"/>
              </a:rPr>
              <a:t>Highlight how communities have historically developed related practices to create knowledge about the natural and built world from the perspective of their value systems (Bang &amp; </a:t>
            </a:r>
            <a:r>
              <a:rPr lang="en-US" sz="2100" dirty="0" err="1" smtClean="0">
                <a:solidFill>
                  <a:prstClr val="black"/>
                </a:solidFill>
                <a:latin typeface="Lucida Grande"/>
                <a:cs typeface="Lucida Grande"/>
              </a:rPr>
              <a:t>Medin</a:t>
            </a:r>
            <a:r>
              <a:rPr lang="en-US" sz="2100" dirty="0" smtClean="0">
                <a:solidFill>
                  <a:prstClr val="black"/>
                </a:solidFill>
                <a:latin typeface="Lucida Grande"/>
                <a:cs typeface="Lucida Grande"/>
              </a:rPr>
              <a:t>, 2010; NRC, 2009)</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2100" dirty="0" smtClean="0">
              <a:solidFill>
                <a:prstClr val="black"/>
              </a:solidFill>
              <a:latin typeface="Lucida Grande"/>
              <a:cs typeface="Lucida Grande"/>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2100" dirty="0" smtClean="0">
                <a:solidFill>
                  <a:prstClr val="black"/>
                </a:solidFill>
                <a:latin typeface="Lucida Grande"/>
                <a:cs typeface="Lucida Grande"/>
              </a:rPr>
              <a:t>Practices should be viewed as </a:t>
            </a:r>
            <a:r>
              <a:rPr lang="en-US" sz="2100" dirty="0" err="1" smtClean="0">
                <a:solidFill>
                  <a:prstClr val="black"/>
                </a:solidFill>
                <a:latin typeface="Lucida Grande"/>
                <a:cs typeface="Lucida Grande"/>
              </a:rPr>
              <a:t>sociohistorically</a:t>
            </a:r>
            <a:r>
              <a:rPr lang="en-US" sz="2100" dirty="0" smtClean="0">
                <a:solidFill>
                  <a:prstClr val="black"/>
                </a:solidFill>
                <a:latin typeface="Lucida Grande"/>
                <a:cs typeface="Lucida Grande"/>
              </a:rPr>
              <a:t> developed across communities &amp; the implications of practices being embedded in value systems need to be attended to (Bang &amp; </a:t>
            </a:r>
            <a:r>
              <a:rPr lang="en-US" sz="2100" dirty="0" err="1" smtClean="0">
                <a:solidFill>
                  <a:prstClr val="black"/>
                </a:solidFill>
                <a:latin typeface="Lucida Grande"/>
                <a:cs typeface="Lucida Grande"/>
              </a:rPr>
              <a:t>Medin</a:t>
            </a:r>
            <a:r>
              <a:rPr lang="en-US" sz="2100" dirty="0" smtClean="0">
                <a:solidFill>
                  <a:prstClr val="black"/>
                </a:solidFill>
                <a:latin typeface="Lucida Grande"/>
                <a:cs typeface="Lucida Grande"/>
              </a:rPr>
              <a:t>, 2010)</a:t>
            </a:r>
          </a:p>
          <a:p>
            <a:endParaRPr lang="en-US" sz="1200" b="0" i="0" u="none" strike="noStrike" kern="1200" baseline="0" dirty="0" smtClean="0">
              <a:solidFill>
                <a:schemeClr val="tx1"/>
              </a:solidFill>
              <a:latin typeface="Times" pitchFamily="-108" charset="0"/>
              <a:ea typeface="ＭＳ Ｐゴシック" pitchFamily="-109" charset="-128"/>
              <a:cs typeface="ＭＳ Ｐゴシック" pitchFamily="-109" charset="-128"/>
            </a:endParaRPr>
          </a:p>
          <a:p>
            <a:r>
              <a:rPr lang="en-US" sz="1200" b="0" i="0" u="none" strike="noStrike" kern="1200" baseline="0" dirty="0" smtClean="0">
                <a:solidFill>
                  <a:schemeClr val="tx1"/>
                </a:solidFill>
                <a:latin typeface="Times" pitchFamily="-108" charset="0"/>
                <a:ea typeface="ＭＳ Ｐゴシック" pitchFamily="-109" charset="-128"/>
                <a:cs typeface="ＭＳ Ｐゴシック" pitchFamily="-109" charset="-128"/>
              </a:rPr>
              <a:t>For us, this meant</a:t>
            </a:r>
          </a:p>
          <a:p>
            <a:r>
              <a:rPr lang="en-US" sz="1200" b="0" i="0" u="none" strike="noStrike" kern="1200" baseline="0" dirty="0" smtClean="0">
                <a:solidFill>
                  <a:schemeClr val="tx1"/>
                </a:solidFill>
                <a:latin typeface="Times" pitchFamily="-108" charset="0"/>
                <a:ea typeface="ＭＳ Ｐゴシック" pitchFamily="-109" charset="-128"/>
                <a:cs typeface="ＭＳ Ｐゴシック" pitchFamily="-109" charset="-128"/>
              </a:rPr>
              <a:t>reflecting with community on at least three things: (1) understanding science as a set of</a:t>
            </a:r>
          </a:p>
          <a:p>
            <a:r>
              <a:rPr lang="en-US" sz="1200" b="0" i="0" u="none" strike="noStrike" kern="1200" baseline="0" dirty="0" smtClean="0">
                <a:solidFill>
                  <a:schemeClr val="tx1"/>
                </a:solidFill>
                <a:latin typeface="Times" pitchFamily="-108" charset="0"/>
                <a:ea typeface="ＭＳ Ｐゴシック" pitchFamily="-109" charset="-128"/>
                <a:cs typeface="ＭＳ Ｐゴシック" pitchFamily="-109" charset="-128"/>
              </a:rPr>
              <a:t>practices in which to study and make sense of the world, (2) seeing these practices as</a:t>
            </a:r>
          </a:p>
          <a:p>
            <a:r>
              <a:rPr lang="en-US" sz="1200" b="0" i="0" u="none" strike="noStrike" kern="1200" baseline="0" dirty="0" err="1" smtClean="0">
                <a:solidFill>
                  <a:schemeClr val="tx1"/>
                </a:solidFill>
                <a:latin typeface="Times" pitchFamily="-108" charset="0"/>
                <a:ea typeface="ＭＳ Ｐゴシック" pitchFamily="-109" charset="-128"/>
                <a:cs typeface="ＭＳ Ｐゴシック" pitchFamily="-109" charset="-128"/>
              </a:rPr>
              <a:t>sociohistorically</a:t>
            </a:r>
            <a:r>
              <a:rPr lang="en-US" sz="1200" b="0" i="0" u="none" strike="noStrike" kern="1200" baseline="0" dirty="0" smtClean="0">
                <a:solidFill>
                  <a:schemeClr val="tx1"/>
                </a:solidFill>
                <a:latin typeface="Times" pitchFamily="-108" charset="0"/>
                <a:ea typeface="ＭＳ Ｐゴシック" pitchFamily="-109" charset="-128"/>
                <a:cs typeface="ＭＳ Ｐゴシック" pitchFamily="-109" charset="-128"/>
              </a:rPr>
              <a:t> defined and evolving, and (3) considering the implications of practices</a:t>
            </a:r>
          </a:p>
          <a:p>
            <a:r>
              <a:rPr lang="en-US" sz="1200" b="0" i="0" u="none" strike="noStrike" kern="1200" baseline="0" dirty="0" smtClean="0">
                <a:solidFill>
                  <a:schemeClr val="tx1"/>
                </a:solidFill>
                <a:latin typeface="Times" pitchFamily="-108" charset="0"/>
                <a:ea typeface="ＭＳ Ｐゴシック" pitchFamily="-109" charset="-128"/>
                <a:cs typeface="ＭＳ Ｐゴシック" pitchFamily="-109" charset="-128"/>
              </a:rPr>
              <a:t>embedded within value systems.</a:t>
            </a:r>
            <a:endParaRPr lang="en-US" dirty="0" smtClean="0">
              <a:latin typeface="Times" pitchFamily="-107" charset="0"/>
            </a:endParaRPr>
          </a:p>
          <a:p>
            <a:pPr eaLnBrk="1" hangingPunct="1"/>
            <a:endParaRPr lang="en-US" dirty="0" smtClean="0">
              <a:latin typeface="Times" pitchFamily="-107" charset="0"/>
            </a:endParaRPr>
          </a:p>
          <a:p>
            <a:pPr eaLnBrk="1" hangingPunct="1"/>
            <a:r>
              <a:rPr lang="en-US" dirty="0" smtClean="0">
                <a:latin typeface="Times" pitchFamily="-107" charset="0"/>
              </a:rPr>
              <a:t>Phil: Generally… ((Read Slide))</a:t>
            </a:r>
          </a:p>
          <a:p>
            <a:pPr marL="171450" indent="-171450" eaLnBrk="1" hangingPunct="1">
              <a:buFontTx/>
              <a:buChar char="-"/>
            </a:pPr>
            <a:r>
              <a:rPr lang="en-US" dirty="0" smtClean="0">
                <a:latin typeface="Times" pitchFamily="-107" charset="0"/>
              </a:rPr>
              <a:t>SUB BULLET 3: Expanded</a:t>
            </a:r>
            <a:r>
              <a:rPr lang="en-US" baseline="0" dirty="0" smtClean="0">
                <a:latin typeface="Times" pitchFamily="-107" charset="0"/>
              </a:rPr>
              <a:t> view: </a:t>
            </a:r>
          </a:p>
          <a:p>
            <a:pPr marL="628650" lvl="1" indent="-171450" eaLnBrk="1" hangingPunct="1">
              <a:buFontTx/>
              <a:buChar char="-"/>
            </a:pPr>
            <a:r>
              <a:rPr lang="en-US" baseline="0" dirty="0" smtClean="0">
                <a:latin typeface="Times" pitchFamily="-107" charset="0"/>
              </a:rPr>
              <a:t>in terms of the topics being focused on (e.g. connecting to students design-related hobbies or to the local knowledge about the natural world from the community)</a:t>
            </a:r>
          </a:p>
          <a:p>
            <a:pPr marL="628650" lvl="1" indent="-171450" eaLnBrk="1" hangingPunct="1">
              <a:buFontTx/>
              <a:buChar char="-"/>
            </a:pPr>
            <a:r>
              <a:rPr lang="en-US" baseline="0" dirty="0" smtClean="0">
                <a:latin typeface="Times" pitchFamily="-107" charset="0"/>
              </a:rPr>
              <a:t>Also in terms of the media format being used (e.g., new digital genres like science journalism (</a:t>
            </a:r>
            <a:r>
              <a:rPr lang="en-US" baseline="0" dirty="0" err="1" smtClean="0">
                <a:latin typeface="Times" pitchFamily="-107" charset="0"/>
              </a:rPr>
              <a:t>SciJourner</a:t>
            </a:r>
            <a:r>
              <a:rPr lang="en-US" baseline="0" dirty="0" smtClean="0">
                <a:latin typeface="Times" pitchFamily="-107" charset="0"/>
              </a:rPr>
              <a:t>), there is an excellent science hip-hop example posted in the resource space we’ll share with you from Chris </a:t>
            </a:r>
            <a:r>
              <a:rPr lang="en-US" baseline="0" dirty="0" err="1" smtClean="0">
                <a:latin typeface="Times" pitchFamily="-107" charset="0"/>
              </a:rPr>
              <a:t>Emdin</a:t>
            </a:r>
            <a:r>
              <a:rPr lang="en-US" baseline="0" dirty="0" smtClean="0">
                <a:latin typeface="Times" pitchFamily="-107" charset="0"/>
              </a:rPr>
              <a:t> at Teacher’s College)</a:t>
            </a:r>
          </a:p>
          <a:p>
            <a:pPr marL="171450" indent="-171450" eaLnBrk="1" hangingPunct="1">
              <a:buFontTx/>
              <a:buChar char="-"/>
            </a:pPr>
            <a:r>
              <a:rPr lang="en-US" dirty="0" smtClean="0">
                <a:latin typeface="Times" pitchFamily="-107" charset="0"/>
              </a:rPr>
              <a:t>LAST</a:t>
            </a:r>
            <a:r>
              <a:rPr lang="en-US" baseline="0" dirty="0" smtClean="0">
                <a:latin typeface="Times" pitchFamily="-107" charset="0"/>
              </a:rPr>
              <a:t> BULLET: To the degree possible, allow the work associated with the practices to relate to real everyday activities and events of interest to the students and their communities</a:t>
            </a:r>
            <a:endParaRPr lang="en-US" dirty="0">
              <a:latin typeface="Times" pitchFamily="-107"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science and engineering practices</a:t>
            </a:r>
            <a:r>
              <a:rPr lang="en-US" baseline="0" dirty="0" smtClean="0"/>
              <a:t> have considerable synergy with the practices and skills promoted in Common Core math and literacy standards.</a:t>
            </a:r>
            <a:endParaRPr lang="en-US" dirty="0"/>
          </a:p>
        </p:txBody>
      </p:sp>
      <p:sp>
        <p:nvSpPr>
          <p:cNvPr id="4" name="Slide Number Placeholder 3"/>
          <p:cNvSpPr>
            <a:spLocks noGrp="1"/>
          </p:cNvSpPr>
          <p:nvPr>
            <p:ph type="sldNum" sz="quarter" idx="10"/>
          </p:nvPr>
        </p:nvSpPr>
        <p:spPr/>
        <p:txBody>
          <a:bodyPr/>
          <a:lstStyle/>
          <a:p>
            <a:pPr>
              <a:defRPr/>
            </a:pPr>
            <a:fld id="{4F0D9824-C028-C640-9E98-AC4E0BF914A2}" type="slidenum">
              <a:rPr lang="en-US" smtClean="0"/>
              <a:pPr>
                <a:defRPr/>
              </a:pPr>
              <a:t>27</a:t>
            </a:fld>
            <a:endParaRPr lang="en-US"/>
          </a:p>
        </p:txBody>
      </p:sp>
    </p:spTree>
    <p:extLst>
      <p:ext uri="{BB962C8B-B14F-4D97-AF65-F5344CB8AC3E}">
        <p14:creationId xmlns:p14="http://schemas.microsoft.com/office/powerpoint/2010/main" val="17502720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031"/>
          <p:cNvSpPr>
            <a:spLocks noGrp="1" noChangeArrowheads="1"/>
          </p:cNvSpPr>
          <p:nvPr>
            <p:ph type="sldNum" sz="quarter" idx="5"/>
          </p:nvPr>
        </p:nvSpPr>
        <p:spPr>
          <a:noFill/>
        </p:spPr>
        <p:txBody>
          <a:bodyPr/>
          <a:lstStyle/>
          <a:p>
            <a:fld id="{AF85AAFC-F43E-0547-931D-8EA9F3398513}" type="slidenum">
              <a:rPr lang="en-US">
                <a:solidFill>
                  <a:prstClr val="black"/>
                </a:solidFill>
                <a:latin typeface="Times" pitchFamily="-107" charset="0"/>
              </a:rPr>
              <a:pPr/>
              <a:t>29</a:t>
            </a:fld>
            <a:endParaRPr lang="en-US">
              <a:solidFill>
                <a:prstClr val="black"/>
              </a:solidFill>
              <a:latin typeface="Times" pitchFamily="-107"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solidFill>
                  <a:prstClr val="black"/>
                </a:solidFill>
                <a:latin typeface="Lucida Grande"/>
                <a:cs typeface="Lucida Grande"/>
              </a:rPr>
              <a:t>Relating everyday discourse to scientific discourse. </a:t>
            </a:r>
          </a:p>
          <a:p>
            <a:pPr eaLnBrk="1" hangingPunct="1"/>
            <a:endParaRPr lang="en-US" sz="1200" kern="1200" dirty="0" smtClean="0">
              <a:solidFill>
                <a:schemeClr val="tx1"/>
              </a:solidFill>
              <a:latin typeface="Times" pitchFamily="-108" charset="0"/>
              <a:ea typeface="ＭＳ Ｐゴシック" pitchFamily="-109" charset="-128"/>
              <a:cs typeface="ＭＳ Ｐゴシック" pitchFamily="-109" charset="-128"/>
            </a:endParaRPr>
          </a:p>
          <a:p>
            <a:pPr eaLnBrk="1" hangingPunct="1"/>
            <a:r>
              <a:rPr lang="en-US" sz="1200" kern="1200" dirty="0" smtClean="0">
                <a:solidFill>
                  <a:schemeClr val="tx1"/>
                </a:solidFill>
                <a:latin typeface="Times" pitchFamily="-108" charset="0"/>
                <a:ea typeface="ＭＳ Ｐゴシック" pitchFamily="-109" charset="-128"/>
                <a:cs typeface="ＭＳ Ｐゴシック" pitchFamily="-109" charset="-128"/>
              </a:rPr>
              <a:t>This allows learners to participate in sense making and coordination of ideas across the settings of their lives using the range of sense-making practices they are developing</a:t>
            </a:r>
            <a:endParaRPr lang="en-US" dirty="0">
              <a:latin typeface="Times" pitchFamily="-107"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E41F7F-5A71-1042-8078-A9DA755E07BE}" type="slidenum">
              <a:rPr lang="en-US" smtClean="0">
                <a:solidFill>
                  <a:prstClr val="black"/>
                </a:solidFill>
                <a:latin typeface="Calibri"/>
              </a:rPr>
              <a:pPr/>
              <a:t>31</a:t>
            </a:fld>
            <a:endParaRPr lang="en-US">
              <a:solidFill>
                <a:prstClr val="black"/>
              </a:solidFill>
              <a:latin typeface="Calibri"/>
            </a:endParaRPr>
          </a:p>
        </p:txBody>
      </p:sp>
    </p:spTree>
    <p:extLst>
      <p:ext uri="{BB962C8B-B14F-4D97-AF65-F5344CB8AC3E}">
        <p14:creationId xmlns:p14="http://schemas.microsoft.com/office/powerpoint/2010/main" val="1527104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EB1445-CBDA-D746-9904-1DF353FBD065}"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696145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031"/>
          <p:cNvSpPr>
            <a:spLocks noGrp="1" noChangeArrowheads="1"/>
          </p:cNvSpPr>
          <p:nvPr>
            <p:ph type="sldNum" sz="quarter" idx="5"/>
          </p:nvPr>
        </p:nvSpPr>
        <p:spPr>
          <a:noFill/>
        </p:spPr>
        <p:txBody>
          <a:bodyPr/>
          <a:lstStyle/>
          <a:p>
            <a:fld id="{AF85AAFC-F43E-0547-931D-8EA9F3398513}" type="slidenum">
              <a:rPr lang="en-US">
                <a:solidFill>
                  <a:prstClr val="black"/>
                </a:solidFill>
                <a:latin typeface="Times" pitchFamily="-107" charset="0"/>
              </a:rPr>
              <a:pPr/>
              <a:t>2</a:t>
            </a:fld>
            <a:endParaRPr lang="en-US">
              <a:solidFill>
                <a:prstClr val="black"/>
              </a:solidFill>
              <a:latin typeface="Times" pitchFamily="-107"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en-US">
              <a:latin typeface="Times" pitchFamily="-107"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1DAA05DE-17ED-694E-9749-78CA92CA402B}" type="slidenum">
              <a:rPr lang="en-US"/>
              <a:pPr/>
              <a:t>34</a:t>
            </a:fld>
            <a:endParaRPr lang="en-US"/>
          </a:p>
        </p:txBody>
      </p:sp>
      <p:sp>
        <p:nvSpPr>
          <p:cNvPr id="119811" name="Slide Image Placeholder 1"/>
          <p:cNvSpPr>
            <a:spLocks noGrp="1" noRot="1" noChangeAspect="1"/>
          </p:cNvSpPr>
          <p:nvPr>
            <p:ph type="sldImg"/>
          </p:nvPr>
        </p:nvSpPr>
        <p:spPr>
          <a:solidFill>
            <a:srgbClr val="FFFFFF"/>
          </a:solidFill>
          <a:ln/>
        </p:spPr>
      </p:sp>
      <p:sp>
        <p:nvSpPr>
          <p:cNvPr id="119812" name="Notes Placeholder 2"/>
          <p:cNvSpPr>
            <a:spLocks noGrp="1"/>
          </p:cNvSpPr>
          <p:nvPr>
            <p:ph type="body" idx="1"/>
          </p:nvPr>
        </p:nvSpPr>
        <p:spPr>
          <a:solidFill>
            <a:srgbClr val="FFFFFF"/>
          </a:solidFill>
          <a:ln>
            <a:solidFill>
              <a:srgbClr val="000000"/>
            </a:solidFill>
          </a:ln>
        </p:spPr>
        <p:txBody>
          <a:bodyPr/>
          <a:lstStyle/>
          <a:p>
            <a:pPr eaLnBrk="1" hangingPunct="1"/>
            <a:r>
              <a:rPr lang="en-US" dirty="0" smtClean="0">
                <a:solidFill>
                  <a:srgbClr val="000000"/>
                </a:solidFill>
                <a:latin typeface="Times" charset="0"/>
                <a:ea typeface="ＭＳ Ｐゴシック" charset="-128"/>
                <a:cs typeface="ＭＳ Ｐゴシック" charset="-128"/>
              </a:rPr>
              <a:t>We are leveraging the ‘professional worlds’ around shared knowledge, action-based logic, and a scale of values for judgment (cf. Becker, 1982). </a:t>
            </a:r>
          </a:p>
          <a:p>
            <a:pPr eaLnBrk="1" hangingPunct="1"/>
            <a:endParaRPr lang="en-US" dirty="0" smtClean="0">
              <a:latin typeface="Times" charset="0"/>
              <a:ea typeface="ＭＳ Ｐゴシック" charset="-128"/>
              <a:cs typeface="ＭＳ Ｐゴシック" charset="-128"/>
            </a:endParaRPr>
          </a:p>
          <a:p>
            <a:pPr eaLnBrk="1" hangingPunct="1"/>
            <a:r>
              <a:rPr lang="en-US" dirty="0" smtClean="0">
                <a:latin typeface="Times" charset="0"/>
                <a:ea typeface="ＭＳ Ｐゴシック" charset="-128"/>
                <a:cs typeface="ＭＳ Ｐゴシック" charset="-128"/>
              </a:rPr>
              <a:t>This translation work is a good place to look for </a:t>
            </a:r>
            <a:r>
              <a:rPr lang="en-US" dirty="0" err="1" smtClean="0">
                <a:latin typeface="Times" charset="0"/>
                <a:ea typeface="ＭＳ Ｐゴシック" charset="-128"/>
                <a:cs typeface="ＭＳ Ｐゴシック" charset="-128"/>
              </a:rPr>
              <a:t>interdiscursivity</a:t>
            </a:r>
            <a:r>
              <a:rPr lang="en-US" dirty="0" smtClean="0">
                <a:latin typeface="Times" charset="0"/>
                <a:ea typeface="ＭＳ Ｐゴシック" charset="-128"/>
                <a:cs typeface="ＭＳ Ｐゴシック" charset="-128"/>
              </a:rPr>
              <a:t> as one way in which it is accomplished. </a:t>
            </a:r>
          </a:p>
          <a:p>
            <a:pPr eaLnBrk="1" hangingPunct="1"/>
            <a:endParaRPr lang="en-US" dirty="0" smtClean="0">
              <a:latin typeface="Times" charset="0"/>
              <a:ea typeface="ＭＳ Ｐゴシック" charset="-128"/>
              <a:cs typeface="ＭＳ Ｐゴシック" charset="-128"/>
            </a:endParaRPr>
          </a:p>
          <a:p>
            <a:pPr eaLnBrk="1" hangingPunct="1"/>
            <a:r>
              <a:rPr lang="en-US" dirty="0" smtClean="0">
                <a:latin typeface="Times" charset="0"/>
                <a:ea typeface="ＭＳ Ｐゴシック" charset="-128"/>
                <a:cs typeface="ＭＳ Ｐゴシック" charset="-128"/>
              </a:rPr>
              <a:t>We are exploring the possibility of drawing explicit parallels between the </a:t>
            </a:r>
            <a:r>
              <a:rPr lang="en-US" dirty="0" err="1" smtClean="0">
                <a:latin typeface="Times" charset="0"/>
                <a:ea typeface="ＭＳ Ｐゴシック" charset="-128"/>
                <a:cs typeface="ＭＳ Ｐゴシック" charset="-128"/>
              </a:rPr>
              <a:t>sociomaterial</a:t>
            </a:r>
            <a:r>
              <a:rPr lang="en-US" dirty="0" smtClean="0">
                <a:latin typeface="Times" charset="0"/>
                <a:ea typeface="ＭＳ Ｐゴシック" charset="-128"/>
                <a:cs typeface="ＭＳ Ｐゴシック" charset="-128"/>
              </a:rPr>
              <a:t> practices of children’s elective pursuits and those of STEM disciplines. </a:t>
            </a:r>
          </a:p>
          <a:p>
            <a:pPr eaLnBrk="1" hangingPunct="1"/>
            <a:endParaRPr lang="en-US" dirty="0" smtClean="0">
              <a:latin typeface="Times" charset="0"/>
              <a:ea typeface="ＭＳ Ｐゴシック" charset="-128"/>
              <a:cs typeface="ＭＳ Ｐゴシック" charset="-128"/>
            </a:endParaRPr>
          </a:p>
          <a:p>
            <a:pPr eaLnBrk="1" hangingPunct="1"/>
            <a:endParaRPr lang="en-US" dirty="0" smtClean="0">
              <a:latin typeface="Times" charset="0"/>
              <a:ea typeface="ＭＳ Ｐゴシック" charset="-128"/>
              <a:cs typeface="ＭＳ Ｐゴシック" charset="-128"/>
            </a:endParaRPr>
          </a:p>
          <a:p>
            <a:pPr eaLnBrk="1" hangingPunct="1"/>
            <a:r>
              <a:rPr lang="en-US" dirty="0" err="1" smtClean="0">
                <a:latin typeface="Times" charset="0"/>
                <a:ea typeface="ＭＳ Ｐゴシック" charset="-128"/>
                <a:cs typeface="ＭＳ Ｐゴシック" charset="-128"/>
              </a:rPr>
              <a:t>Rt</a:t>
            </a:r>
            <a:r>
              <a:rPr lang="en-US" dirty="0" smtClean="0">
                <a:latin typeface="Times" charset="0"/>
                <a:ea typeface="ＭＳ Ｐゴシック" charset="-128"/>
                <a:cs typeface="ＭＳ Ｐゴシック" charset="-128"/>
              </a:rPr>
              <a:t> Image: http://</a:t>
            </a:r>
            <a:r>
              <a:rPr lang="en-US" dirty="0" err="1" smtClean="0">
                <a:latin typeface="Times" charset="0"/>
                <a:ea typeface="ＭＳ Ｐゴシック" charset="-128"/>
                <a:cs typeface="ＭＳ Ｐゴシック" charset="-128"/>
              </a:rPr>
              <a:t>www.civ.utoronto.ca/sect/streng/right.htm</a:t>
            </a:r>
            <a:endParaRPr lang="en-US" dirty="0" smtClean="0">
              <a:latin typeface="Times" charset="0"/>
              <a:ea typeface="ＭＳ Ｐゴシック" charset="-128"/>
              <a:cs typeface="ＭＳ Ｐゴシック" charset="-128"/>
            </a:endParaRPr>
          </a:p>
          <a:p>
            <a:pPr eaLnBrk="1" hangingPunct="1"/>
            <a:endParaRPr lang="en-US" dirty="0" smtClean="0">
              <a:latin typeface="Times" charset="0"/>
              <a:ea typeface="ＭＳ Ｐゴシック" charset="-128"/>
              <a:cs typeface="ＭＳ Ｐゴシック" charset="-128"/>
            </a:endParaRPr>
          </a:p>
          <a:p>
            <a:pPr eaLnBrk="1" hangingPunct="1"/>
            <a:r>
              <a:rPr lang="en-US" dirty="0" smtClean="0">
                <a:latin typeface="Times" charset="0"/>
                <a:ea typeface="ＭＳ Ｐゴシック" charset="-128"/>
                <a:cs typeface="ＭＳ Ｐゴシック" charset="-128"/>
              </a:rPr>
              <a:t>http://commons.wikimedia.org/wiki/File:Robotics_workshop_scifest_africa_2008.jpg</a:t>
            </a:r>
          </a:p>
        </p:txBody>
      </p:sp>
      <p:sp>
        <p:nvSpPr>
          <p:cNvPr id="119813"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8FFF0155-8D2A-3943-A320-C6C0092D4E74}" type="slidenum">
              <a:rPr lang="en-US" sz="1200">
                <a:ea typeface="ＭＳ Ｐゴシック" charset="-128"/>
                <a:cs typeface="ＭＳ Ｐゴシック" charset="-128"/>
              </a:rPr>
              <a:pPr algn="r"/>
              <a:t>34</a:t>
            </a:fld>
            <a:endParaRPr lang="en-US" sz="120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Number Placeholder 7"/>
          <p:cNvSpPr>
            <a:spLocks noGrp="1" noChangeArrowheads="1"/>
          </p:cNvSpPr>
          <p:nvPr>
            <p:ph type="sldNum" sz="quarter" idx="5"/>
          </p:nvPr>
        </p:nvSpPr>
        <p:spPr>
          <a:noFill/>
        </p:spPr>
        <p:txBody>
          <a:bodyPr/>
          <a:lstStyle/>
          <a:p>
            <a:fld id="{91379007-15B7-924D-A1B6-A43C5C47539C}" type="slidenum">
              <a:rPr lang="en-US"/>
              <a:pPr/>
              <a:t>35</a:t>
            </a:fld>
            <a:endParaRPr lang="en-US"/>
          </a:p>
        </p:txBody>
      </p:sp>
      <p:sp>
        <p:nvSpPr>
          <p:cNvPr id="121859" name="Slide Image Placeholder 1"/>
          <p:cNvSpPr>
            <a:spLocks noGrp="1" noRot="1" noChangeAspect="1" noTextEdit="1"/>
          </p:cNvSpPr>
          <p:nvPr>
            <p:ph type="sldImg"/>
          </p:nvPr>
        </p:nvSpPr>
        <p:spPr>
          <a:xfrm>
            <a:off x="1144588" y="687388"/>
            <a:ext cx="4570412" cy="3427412"/>
          </a:xfrm>
          <a:ln/>
        </p:spPr>
      </p:sp>
      <p:sp>
        <p:nvSpPr>
          <p:cNvPr id="121860" name="Notes Placeholder 2"/>
          <p:cNvSpPr>
            <a:spLocks noGrp="1"/>
          </p:cNvSpPr>
          <p:nvPr>
            <p:ph type="body" idx="1"/>
          </p:nvPr>
        </p:nvSpPr>
        <p:spPr>
          <a:xfrm>
            <a:off x="685800" y="4343400"/>
            <a:ext cx="5486400" cy="4113213"/>
          </a:xfrm>
          <a:noFill/>
          <a:ln/>
        </p:spPr>
        <p:txBody>
          <a:bodyPr lIns="90886" tIns="45443" rIns="90886" bIns="45443"/>
          <a:lstStyle/>
          <a:p>
            <a:pPr eaLnBrk="1" hangingPunct="1"/>
            <a:r>
              <a:rPr lang="en-US" smtClean="0">
                <a:latin typeface="Arial" charset="0"/>
                <a:ea typeface="ＭＳ Ｐゴシック" charset="-128"/>
                <a:cs typeface="ＭＳ Ｐゴシック" charset="-128"/>
              </a:rPr>
              <a:t>AI: characterize how each idea is developed in the Framework</a:t>
            </a:r>
          </a:p>
        </p:txBody>
      </p:sp>
      <p:sp>
        <p:nvSpPr>
          <p:cNvPr id="121861"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0886" tIns="45443" rIns="90886" bIns="45443" anchor="b">
            <a:prstTxWarp prst="textNoShape">
              <a:avLst/>
            </a:prstTxWarp>
          </a:bodyPr>
          <a:lstStyle/>
          <a:p>
            <a:pPr algn="r" defTabSz="904875" eaLnBrk="0" hangingPunct="0"/>
            <a:fld id="{4BB40D7A-4FFC-364D-9011-CE05A5363878}" type="slidenum">
              <a:rPr lang="en-US" sz="1200"/>
              <a:pPr algn="r" defTabSz="904875" eaLnBrk="0" hangingPunct="0"/>
              <a:t>35</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Number Placeholder 7"/>
          <p:cNvSpPr>
            <a:spLocks noGrp="1" noChangeArrowheads="1"/>
          </p:cNvSpPr>
          <p:nvPr>
            <p:ph type="sldNum" sz="quarter" idx="5"/>
          </p:nvPr>
        </p:nvSpPr>
        <p:spPr>
          <a:noFill/>
        </p:spPr>
        <p:txBody>
          <a:bodyPr/>
          <a:lstStyle/>
          <a:p>
            <a:fld id="{17C94D6E-F262-F347-9082-BA440D24D0C2}" type="slidenum">
              <a:rPr lang="en-US"/>
              <a:pPr/>
              <a:t>36</a:t>
            </a:fld>
            <a:endParaRPr lang="en-US"/>
          </a:p>
        </p:txBody>
      </p:sp>
      <p:sp>
        <p:nvSpPr>
          <p:cNvPr id="125955" name="Slide Image Placeholder 1"/>
          <p:cNvSpPr>
            <a:spLocks noGrp="1" noRot="1" noChangeAspect="1" noTextEdit="1"/>
          </p:cNvSpPr>
          <p:nvPr>
            <p:ph type="sldImg"/>
          </p:nvPr>
        </p:nvSpPr>
        <p:spPr>
          <a:xfrm>
            <a:off x="1144588" y="687388"/>
            <a:ext cx="4570412" cy="3427412"/>
          </a:xfrm>
          <a:ln/>
        </p:spPr>
      </p:sp>
      <p:sp>
        <p:nvSpPr>
          <p:cNvPr id="125956" name="Notes Placeholder 2"/>
          <p:cNvSpPr>
            <a:spLocks noGrp="1"/>
          </p:cNvSpPr>
          <p:nvPr>
            <p:ph type="body" idx="1"/>
          </p:nvPr>
        </p:nvSpPr>
        <p:spPr>
          <a:xfrm>
            <a:off x="685800" y="4343400"/>
            <a:ext cx="5486400" cy="4113213"/>
          </a:xfrm>
          <a:noFill/>
          <a:ln/>
        </p:spPr>
        <p:txBody>
          <a:bodyPr lIns="90886" tIns="45443" rIns="90886" bIns="45443"/>
          <a:lstStyle/>
          <a:p>
            <a:pPr eaLnBrk="1" hangingPunct="1"/>
            <a:r>
              <a:rPr lang="en-US" smtClean="0">
                <a:latin typeface="Arial" charset="0"/>
                <a:ea typeface="ＭＳ Ｐゴシック" charset="-128"/>
                <a:cs typeface="ＭＳ Ｐゴシック" charset="-128"/>
              </a:rPr>
              <a:t>• </a:t>
            </a:r>
            <a:r>
              <a:rPr lang="en-US" smtClean="0">
                <a:latin typeface="Times" charset="0"/>
                <a:ea typeface="ＭＳ Ｐゴシック" charset="-128"/>
                <a:cs typeface="ＭＳ Ｐゴシック" charset="-128"/>
              </a:rPr>
              <a:t>People learn science (or engineering) best by engaging in sensible versions of the practices of science (or engineering)</a:t>
            </a:r>
          </a:p>
          <a:p>
            <a:pPr eaLnBrk="1" hangingPunct="1"/>
            <a:r>
              <a:rPr lang="en-US" smtClean="0">
                <a:latin typeface="Times" charset="0"/>
                <a:ea typeface="ＭＳ Ｐゴシック" charset="-128"/>
                <a:cs typeface="ＭＳ Ｐゴシック" charset="-128"/>
              </a:rPr>
              <a:t>• Inclusion of engineering</a:t>
            </a:r>
          </a:p>
          <a:p>
            <a:pPr eaLnBrk="1" hangingPunct="1"/>
            <a:r>
              <a:rPr lang="en-US" smtClean="0">
                <a:latin typeface="Times" charset="0"/>
                <a:ea typeface="ＭＳ Ｐゴシック" charset="-128"/>
                <a:cs typeface="ＭＳ Ｐゴシック" charset="-128"/>
              </a:rPr>
              <a:t>• engineering shares a focus on many of the practices, but is significantly different in practices 1 &amp; 6 (with the underlined sections)</a:t>
            </a:r>
          </a:p>
          <a:p>
            <a:pPr eaLnBrk="1" hangingPunct="1"/>
            <a:r>
              <a:rPr lang="en-US" smtClean="0">
                <a:latin typeface="Times" charset="0"/>
                <a:ea typeface="ＭＳ Ｐゴシック" charset="-128"/>
                <a:cs typeface="ＭＳ Ｐゴシック" charset="-128"/>
              </a:rPr>
              <a:t>• Practices are not a new beginning. They are an evolution of our thinking about inquiry, building upon recent learning research in science education. </a:t>
            </a:r>
            <a:endParaRPr lang="en-US" smtClean="0">
              <a:latin typeface="Arial" charset="0"/>
              <a:ea typeface="ＭＳ Ｐゴシック" charset="-128"/>
              <a:cs typeface="ＭＳ Ｐゴシック" charset="-128"/>
            </a:endParaRPr>
          </a:p>
          <a:p>
            <a:pPr eaLnBrk="1" hangingPunct="1"/>
            <a:r>
              <a:rPr lang="en-US" smtClean="0">
                <a:latin typeface="Arial" charset="0"/>
                <a:ea typeface="ＭＳ Ｐゴシック" charset="-128"/>
                <a:cs typeface="ＭＳ Ｐゴシック" charset="-128"/>
              </a:rPr>
              <a:t>• The shift to practices allows the science education community to refine and focus what has been meant by science inquiry—which has come to take on a range of meanings. </a:t>
            </a:r>
          </a:p>
        </p:txBody>
      </p:sp>
      <p:sp>
        <p:nvSpPr>
          <p:cNvPr id="125957"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0886" tIns="45443" rIns="90886" bIns="45443" anchor="b">
            <a:prstTxWarp prst="textNoShape">
              <a:avLst/>
            </a:prstTxWarp>
          </a:bodyPr>
          <a:lstStyle/>
          <a:p>
            <a:pPr algn="r" defTabSz="904875" eaLnBrk="0" hangingPunct="0"/>
            <a:fld id="{C8FD69D0-4291-144F-871D-EE9E814C52C3}" type="slidenum">
              <a:rPr lang="en-US" sz="1200"/>
              <a:pPr algn="r" defTabSz="904875" eaLnBrk="0" hangingPunct="0"/>
              <a:t>36</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Long-term and large-scale improvement of STEM education will require significant shifts in practice across communities of educators, researchers, and policymakers in both formal and informal settings. The </a:t>
            </a:r>
            <a:r>
              <a:rPr lang="en-US" dirty="0" err="1" smtClean="0"/>
              <a:t>Research+Practice</a:t>
            </a:r>
            <a:r>
              <a:rPr lang="en-US" dirty="0" smtClean="0"/>
              <a:t> </a:t>
            </a:r>
            <a:r>
              <a:rPr lang="en-US" dirty="0" err="1" smtClean="0"/>
              <a:t>Collaboratory</a:t>
            </a:r>
            <a:r>
              <a:rPr lang="en-US" dirty="0" smtClean="0"/>
              <a:t> is committed to this mission with support from the National Science Foundation. </a:t>
            </a:r>
          </a:p>
          <a:p>
            <a:endParaRPr lang="en-US" dirty="0" smtClean="0"/>
          </a:p>
          <a:p>
            <a:r>
              <a:rPr lang="en-US" dirty="0" smtClean="0"/>
              <a:t>We develop collaborations that build on the knowledge of both research and practice to develop, use and study tools and strategies that help solve leading problems associated with STEM teaching and learning. We focus on four high-impact arenas: (a) facilitating learning through formative assessment, (b) engaging learners in STEM disciplinary practices, (c) leveraging </a:t>
            </a:r>
            <a:r>
              <a:rPr lang="en-US" dirty="0" err="1" smtClean="0"/>
              <a:t>cyberlearning</a:t>
            </a:r>
            <a:r>
              <a:rPr lang="en-US" smtClean="0"/>
              <a:t> models to support technology-enhanced STEM learning, and (d) promoting an understanding of how and why people learn across a broad range of more formal and informal settings. </a:t>
            </a:r>
            <a:endParaRPr lang="en-US"/>
          </a:p>
        </p:txBody>
      </p:sp>
      <p:sp>
        <p:nvSpPr>
          <p:cNvPr id="4" name="Slide Number Placeholder 3"/>
          <p:cNvSpPr>
            <a:spLocks noGrp="1"/>
          </p:cNvSpPr>
          <p:nvPr>
            <p:ph type="sldNum" sz="quarter" idx="10"/>
          </p:nvPr>
        </p:nvSpPr>
        <p:spPr/>
        <p:txBody>
          <a:bodyPr/>
          <a:lstStyle/>
          <a:p>
            <a:pPr>
              <a:defRPr/>
            </a:pPr>
            <a:fld id="{EB41135C-BDA7-D04A-B7CA-A49F4FDB05AE}" type="slidenum">
              <a:rPr lang="en-US" smtClean="0">
                <a:solidFill>
                  <a:prstClr val="black"/>
                </a:solidFill>
              </a:rPr>
              <a:pPr>
                <a:defRPr/>
              </a:pPr>
              <a:t>37</a:t>
            </a:fld>
            <a:endParaRPr lang="en-US">
              <a:solidFill>
                <a:prstClr val="black"/>
              </a:solidFill>
            </a:endParaRPr>
          </a:p>
        </p:txBody>
      </p:sp>
    </p:spTree>
    <p:extLst>
      <p:ext uri="{BB962C8B-B14F-4D97-AF65-F5344CB8AC3E}">
        <p14:creationId xmlns:p14="http://schemas.microsoft.com/office/powerpoint/2010/main" val="32550447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p:cNvSpPr>
          <p:nvPr>
            <p:ph type="sldImg"/>
          </p:nvPr>
        </p:nvSpPr>
        <p:spPr>
          <a:ln/>
        </p:spPr>
      </p:sp>
      <p:sp>
        <p:nvSpPr>
          <p:cNvPr id="61443" name="Notes Placeholder 2"/>
          <p:cNvSpPr>
            <a:spLocks noGrp="1"/>
          </p:cNvSpPr>
          <p:nvPr>
            <p:ph type="body" idx="1"/>
          </p:nvPr>
        </p:nvSpPr>
        <p:spPr>
          <a:noFill/>
          <a:ln/>
        </p:spPr>
        <p:txBody>
          <a:bodyPr/>
          <a:lstStyle/>
          <a:p>
            <a:endParaRPr lang="en-US">
              <a:latin typeface="Times" charset="0"/>
              <a:ea typeface="ＭＳ Ｐゴシック" charset="-128"/>
              <a:cs typeface="ＭＳ Ｐゴシック" charset="-128"/>
            </a:endParaRPr>
          </a:p>
        </p:txBody>
      </p:sp>
      <p:sp>
        <p:nvSpPr>
          <p:cNvPr id="61444" name="Slide Number Placeholder 3"/>
          <p:cNvSpPr>
            <a:spLocks noGrp="1"/>
          </p:cNvSpPr>
          <p:nvPr>
            <p:ph type="sldNum" sz="quarter" idx="5"/>
          </p:nvPr>
        </p:nvSpPr>
        <p:spPr>
          <a:noFill/>
        </p:spPr>
        <p:txBody>
          <a:bodyPr/>
          <a:lstStyle/>
          <a:p>
            <a:fld id="{20216C0B-052F-D544-91A9-30936B7343AF}" type="slidenum">
              <a:rPr lang="en-US" smtClean="0"/>
              <a:pPr/>
              <a:t>40</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D6448A1D-27A9-FE4A-A069-E4646CF1EE90}" type="slidenum">
              <a:rPr lang="en-US">
                <a:solidFill>
                  <a:prstClr val="black"/>
                </a:solidFill>
                <a:latin typeface="Times" pitchFamily="-107" charset="0"/>
              </a:rPr>
              <a:pPr/>
              <a:t>41</a:t>
            </a:fld>
            <a:endParaRPr lang="en-US">
              <a:solidFill>
                <a:prstClr val="black"/>
              </a:solidFill>
              <a:latin typeface="Times" pitchFamily="-107" charset="0"/>
            </a:endParaRPr>
          </a:p>
        </p:txBody>
      </p:sp>
      <p:sp>
        <p:nvSpPr>
          <p:cNvPr id="118787" name="Rectangle 2"/>
          <p:cNvSpPr>
            <a:spLocks noGrp="1" noRot="1" noChangeAspect="1" noChangeArrowheads="1"/>
          </p:cNvSpPr>
          <p:nvPr>
            <p:ph type="sldImg"/>
          </p:nvPr>
        </p:nvSpPr>
        <p:spPr>
          <a:solidFill>
            <a:srgbClr val="FFFFFF"/>
          </a:solidFill>
          <a:ln/>
        </p:spPr>
      </p:sp>
      <p:sp>
        <p:nvSpPr>
          <p:cNvPr id="1187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Times" pitchFamily="-107"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r>
              <a:rPr lang="en-US" smtClean="0">
                <a:latin typeface="Times" charset="0"/>
              </a:rPr>
              <a:t>Ready, Set, Science!</a:t>
            </a:r>
          </a:p>
        </p:txBody>
      </p:sp>
      <p:sp>
        <p:nvSpPr>
          <p:cNvPr id="68611" name="Rectangle 7"/>
          <p:cNvSpPr>
            <a:spLocks noGrp="1" noChangeArrowheads="1"/>
          </p:cNvSpPr>
          <p:nvPr>
            <p:ph type="sldNum" sz="quarter" idx="5"/>
          </p:nvPr>
        </p:nvSpPr>
        <p:spPr>
          <a:noFill/>
        </p:spPr>
        <p:txBody>
          <a:bodyPr/>
          <a:lstStyle/>
          <a:p>
            <a:fld id="{A02DA9F6-B6F3-F945-925B-AAC2738721A7}" type="slidenum">
              <a:rPr lang="en-US"/>
              <a:pPr/>
              <a:t>42</a:t>
            </a:fld>
            <a:endParaRPr lang="en-US"/>
          </a:p>
        </p:txBody>
      </p:sp>
      <p:sp>
        <p:nvSpPr>
          <p:cNvPr id="6861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eaLnBrk="0" hangingPunct="0"/>
            <a:fld id="{19FA4FA3-EC0B-0A4A-B9D9-F829A27F8DE5}" type="slidenum">
              <a:rPr lang="en-US" sz="1200"/>
              <a:pPr algn="r" eaLnBrk="0" hangingPunct="0"/>
              <a:t>42</a:t>
            </a:fld>
            <a:endParaRPr lang="en-US" sz="1200"/>
          </a:p>
        </p:txBody>
      </p:sp>
      <p:sp>
        <p:nvSpPr>
          <p:cNvPr id="68613" name="Rectangle 2"/>
          <p:cNvSpPr>
            <a:spLocks noGrp="1" noRot="1" noChangeAspect="1" noChangeArrowheads="1" noTextEdit="1"/>
          </p:cNvSpPr>
          <p:nvPr>
            <p:ph type="sldImg"/>
          </p:nvPr>
        </p:nvSpPr>
        <p:spPr>
          <a:ln/>
        </p:spPr>
      </p:sp>
      <p:sp>
        <p:nvSpPr>
          <p:cNvPr id="68614" name="Rectangle 3"/>
          <p:cNvSpPr>
            <a:spLocks noGrp="1" noChangeArrowheads="1"/>
          </p:cNvSpPr>
          <p:nvPr>
            <p:ph type="body" idx="1"/>
          </p:nvPr>
        </p:nvSpPr>
        <p:spPr>
          <a:noFill/>
          <a:ln/>
        </p:spPr>
        <p:txBody>
          <a:bodyPr/>
          <a:lstStyle/>
          <a:p>
            <a:pPr eaLnBrk="1" hangingPunct="1"/>
            <a:endParaRPr lang="en-US">
              <a:latin typeface="Times" charset="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r>
              <a:rPr lang="en-US" smtClean="0">
                <a:latin typeface="Times" charset="0"/>
              </a:rPr>
              <a:t>Ready, Set, Science!</a:t>
            </a:r>
          </a:p>
        </p:txBody>
      </p:sp>
      <p:sp>
        <p:nvSpPr>
          <p:cNvPr id="68611" name="Rectangle 7"/>
          <p:cNvSpPr>
            <a:spLocks noGrp="1" noChangeArrowheads="1"/>
          </p:cNvSpPr>
          <p:nvPr>
            <p:ph type="sldNum" sz="quarter" idx="5"/>
          </p:nvPr>
        </p:nvSpPr>
        <p:spPr>
          <a:noFill/>
        </p:spPr>
        <p:txBody>
          <a:bodyPr/>
          <a:lstStyle/>
          <a:p>
            <a:fld id="{A02DA9F6-B6F3-F945-925B-AAC2738721A7}" type="slidenum">
              <a:rPr lang="en-US"/>
              <a:pPr/>
              <a:t>43</a:t>
            </a:fld>
            <a:endParaRPr lang="en-US"/>
          </a:p>
        </p:txBody>
      </p:sp>
      <p:sp>
        <p:nvSpPr>
          <p:cNvPr id="6861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eaLnBrk="0" hangingPunct="0"/>
            <a:fld id="{19FA4FA3-EC0B-0A4A-B9D9-F829A27F8DE5}" type="slidenum">
              <a:rPr lang="en-US" sz="1200"/>
              <a:pPr algn="r" eaLnBrk="0" hangingPunct="0"/>
              <a:t>43</a:t>
            </a:fld>
            <a:endParaRPr lang="en-US" sz="1200"/>
          </a:p>
        </p:txBody>
      </p:sp>
      <p:sp>
        <p:nvSpPr>
          <p:cNvPr id="68613" name="Rectangle 2"/>
          <p:cNvSpPr>
            <a:spLocks noGrp="1" noRot="1" noChangeAspect="1" noChangeArrowheads="1" noTextEdit="1"/>
          </p:cNvSpPr>
          <p:nvPr>
            <p:ph type="sldImg"/>
          </p:nvPr>
        </p:nvSpPr>
        <p:spPr>
          <a:xfrm>
            <a:off x="1143000" y="685800"/>
            <a:ext cx="4572000" cy="3429000"/>
          </a:xfrm>
          <a:ln/>
        </p:spPr>
      </p:sp>
      <p:sp>
        <p:nvSpPr>
          <p:cNvPr id="68614" name="Rectangle 3"/>
          <p:cNvSpPr>
            <a:spLocks noGrp="1" noChangeArrowheads="1"/>
          </p:cNvSpPr>
          <p:nvPr>
            <p:ph type="body" idx="1"/>
          </p:nvPr>
        </p:nvSpPr>
        <p:spPr>
          <a:noFill/>
          <a:ln/>
        </p:spPr>
        <p:txBody>
          <a:bodyPr/>
          <a:lstStyle/>
          <a:p>
            <a:pPr eaLnBrk="1" hangingPunct="1"/>
            <a:endParaRPr lang="en-US">
              <a:latin typeface="Times" charset="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r>
              <a:rPr lang="en-US" smtClean="0">
                <a:solidFill>
                  <a:prstClr val="black"/>
                </a:solidFill>
              </a:rPr>
              <a:t>Ready, Set, Science!</a:t>
            </a:r>
          </a:p>
        </p:txBody>
      </p:sp>
      <p:sp>
        <p:nvSpPr>
          <p:cNvPr id="68611" name="Rectangle 7"/>
          <p:cNvSpPr>
            <a:spLocks noGrp="1" noChangeArrowheads="1"/>
          </p:cNvSpPr>
          <p:nvPr>
            <p:ph type="sldNum" sz="quarter" idx="5"/>
          </p:nvPr>
        </p:nvSpPr>
        <p:spPr>
          <a:noFill/>
        </p:spPr>
        <p:txBody>
          <a:bodyPr/>
          <a:lstStyle/>
          <a:p>
            <a:fld id="{A02DA9F6-B6F3-F945-925B-AAC2738721A7}" type="slidenum">
              <a:rPr lang="en-US">
                <a:solidFill>
                  <a:prstClr val="black"/>
                </a:solidFill>
              </a:rPr>
              <a:pPr/>
              <a:t>6</a:t>
            </a:fld>
            <a:endParaRPr lang="en-US">
              <a:solidFill>
                <a:prstClr val="black"/>
              </a:solidFill>
            </a:endParaRPr>
          </a:p>
        </p:txBody>
      </p:sp>
      <p:sp>
        <p:nvSpPr>
          <p:cNvPr id="6861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eaLnBrk="0" hangingPunct="0"/>
            <a:fld id="{19FA4FA3-EC0B-0A4A-B9D9-F829A27F8DE5}" type="slidenum">
              <a:rPr lang="en-US" sz="1200">
                <a:solidFill>
                  <a:prstClr val="black"/>
                </a:solidFill>
              </a:rPr>
              <a:pPr algn="r" eaLnBrk="0" hangingPunct="0"/>
              <a:t>6</a:t>
            </a:fld>
            <a:endParaRPr lang="en-US" sz="1200">
              <a:solidFill>
                <a:prstClr val="black"/>
              </a:solidFill>
            </a:endParaRPr>
          </a:p>
        </p:txBody>
      </p:sp>
      <p:sp>
        <p:nvSpPr>
          <p:cNvPr id="68613" name="Rectangle 2"/>
          <p:cNvSpPr>
            <a:spLocks noGrp="1" noRot="1" noChangeAspect="1" noChangeArrowheads="1" noTextEdit="1"/>
          </p:cNvSpPr>
          <p:nvPr>
            <p:ph type="sldImg"/>
          </p:nvPr>
        </p:nvSpPr>
        <p:spPr>
          <a:ln/>
        </p:spPr>
      </p:sp>
      <p:sp>
        <p:nvSpPr>
          <p:cNvPr id="68614" name="Rectangle 3"/>
          <p:cNvSpPr>
            <a:spLocks noGrp="1" noChangeArrowheads="1"/>
          </p:cNvSpPr>
          <p:nvPr>
            <p:ph type="body" idx="1"/>
          </p:nvPr>
        </p:nvSpPr>
        <p:spPr>
          <a:noFill/>
          <a:ln/>
        </p:spPr>
        <p:txBody>
          <a:bodyPr/>
          <a:lstStyle/>
          <a:p>
            <a:pPr eaLnBrk="1" hangingPunct="1"/>
            <a:endParaRPr lang="en-US">
              <a:latin typeface="Times" charset="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Number Placeholder 7"/>
          <p:cNvSpPr>
            <a:spLocks noGrp="1" noChangeArrowheads="1"/>
          </p:cNvSpPr>
          <p:nvPr>
            <p:ph type="sldNum" sz="quarter" idx="5"/>
          </p:nvPr>
        </p:nvSpPr>
        <p:spPr>
          <a:noFill/>
        </p:spPr>
        <p:txBody>
          <a:bodyPr/>
          <a:lstStyle/>
          <a:p>
            <a:fld id="{3F6CE7DF-1FC5-994D-BF68-5B948B8719DF}" type="slidenum">
              <a:rPr lang="en-US"/>
              <a:pPr/>
              <a:t>10</a:t>
            </a:fld>
            <a:endParaRPr lang="en-US"/>
          </a:p>
        </p:txBody>
      </p:sp>
      <p:sp>
        <p:nvSpPr>
          <p:cNvPr id="93187" name="Slide Image Placeholder 1"/>
          <p:cNvSpPr>
            <a:spLocks noGrp="1" noRot="1" noChangeAspect="1" noTextEdit="1"/>
          </p:cNvSpPr>
          <p:nvPr>
            <p:ph type="sldImg"/>
          </p:nvPr>
        </p:nvSpPr>
        <p:spPr>
          <a:xfrm>
            <a:off x="1144588" y="687388"/>
            <a:ext cx="4570412" cy="3427412"/>
          </a:xfrm>
          <a:ln/>
        </p:spPr>
      </p:sp>
      <p:sp>
        <p:nvSpPr>
          <p:cNvPr id="93188" name="Notes Placeholder 2"/>
          <p:cNvSpPr>
            <a:spLocks noGrp="1"/>
          </p:cNvSpPr>
          <p:nvPr>
            <p:ph type="body" idx="1"/>
          </p:nvPr>
        </p:nvSpPr>
        <p:spPr>
          <a:xfrm>
            <a:off x="685800" y="4343400"/>
            <a:ext cx="5486400" cy="4113213"/>
          </a:xfrm>
          <a:noFill/>
          <a:ln/>
        </p:spPr>
        <p:txBody>
          <a:bodyPr lIns="90886" tIns="45443" rIns="90886" bIns="45443"/>
          <a:lstStyle/>
          <a:p>
            <a:pPr eaLnBrk="1" hangingPunct="1"/>
            <a:r>
              <a:rPr lang="en-US" smtClean="0">
                <a:latin typeface="Arial" charset="0"/>
                <a:ea typeface="ＭＳ Ｐゴシック" charset="-128"/>
                <a:cs typeface="ＭＳ Ｐゴシック" charset="-128"/>
              </a:rPr>
              <a:t>• </a:t>
            </a:r>
            <a:r>
              <a:rPr lang="en-US" smtClean="0">
                <a:latin typeface="Times" charset="0"/>
                <a:ea typeface="ＭＳ Ｐゴシック" charset="-128"/>
                <a:cs typeface="ＭＳ Ｐゴシック" charset="-128"/>
              </a:rPr>
              <a:t>People learn science (or engineering) best by engaging in sensible versions of the practices of science (or engineering)</a:t>
            </a:r>
          </a:p>
          <a:p>
            <a:pPr eaLnBrk="1" hangingPunct="1"/>
            <a:r>
              <a:rPr lang="en-US" smtClean="0">
                <a:latin typeface="Times" charset="0"/>
                <a:ea typeface="ＭＳ Ｐゴシック" charset="-128"/>
                <a:cs typeface="ＭＳ Ｐゴシック" charset="-128"/>
              </a:rPr>
              <a:t>• Inclusion of engineering</a:t>
            </a:r>
          </a:p>
          <a:p>
            <a:pPr eaLnBrk="1" hangingPunct="1"/>
            <a:r>
              <a:rPr lang="en-US" smtClean="0">
                <a:latin typeface="Times" charset="0"/>
                <a:ea typeface="ＭＳ Ｐゴシック" charset="-128"/>
                <a:cs typeface="ＭＳ Ｐゴシック" charset="-128"/>
              </a:rPr>
              <a:t>• engineering shares a focus on many of the practices, but is significantly different in practices 1 &amp; 6 (with the underlined sections)</a:t>
            </a:r>
          </a:p>
          <a:p>
            <a:pPr eaLnBrk="1" hangingPunct="1"/>
            <a:r>
              <a:rPr lang="en-US" smtClean="0">
                <a:latin typeface="Times" charset="0"/>
                <a:ea typeface="ＭＳ Ｐゴシック" charset="-128"/>
                <a:cs typeface="ＭＳ Ｐゴシック" charset="-128"/>
              </a:rPr>
              <a:t>• Practices are not a new beginning. They are an evolution of our thinking about inquiry, building upon recent learning research in science education. </a:t>
            </a:r>
            <a:endParaRPr lang="en-US" smtClean="0">
              <a:latin typeface="Arial" charset="0"/>
              <a:ea typeface="ＭＳ Ｐゴシック" charset="-128"/>
              <a:cs typeface="ＭＳ Ｐゴシック" charset="-128"/>
            </a:endParaRPr>
          </a:p>
          <a:p>
            <a:pPr eaLnBrk="1" hangingPunct="1"/>
            <a:r>
              <a:rPr lang="en-US" smtClean="0">
                <a:latin typeface="Arial" charset="0"/>
                <a:ea typeface="ＭＳ Ｐゴシック" charset="-128"/>
                <a:cs typeface="ＭＳ Ｐゴシック" charset="-128"/>
              </a:rPr>
              <a:t>• The shift to practices allows the science education community to refine and focus what has been meant by science inquiry—which has come to take on a range of meanings. </a:t>
            </a:r>
          </a:p>
        </p:txBody>
      </p:sp>
      <p:sp>
        <p:nvSpPr>
          <p:cNvPr id="9318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0886" tIns="45443" rIns="90886" bIns="45443" anchor="b">
            <a:prstTxWarp prst="textNoShape">
              <a:avLst/>
            </a:prstTxWarp>
          </a:bodyPr>
          <a:lstStyle/>
          <a:p>
            <a:pPr algn="r" defTabSz="904875" eaLnBrk="0" hangingPunct="0"/>
            <a:fld id="{141BDD60-87EE-6D4F-8431-5F534C0162B8}" type="slidenum">
              <a:rPr lang="en-US" sz="1200"/>
              <a:pPr algn="r" defTabSz="904875" eaLnBrk="0" hangingPunct="0"/>
              <a:t>10</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Number Placeholder 7"/>
          <p:cNvSpPr>
            <a:spLocks noGrp="1" noChangeArrowheads="1"/>
          </p:cNvSpPr>
          <p:nvPr>
            <p:ph type="sldNum" sz="quarter" idx="5"/>
          </p:nvPr>
        </p:nvSpPr>
        <p:spPr>
          <a:noFill/>
        </p:spPr>
        <p:txBody>
          <a:bodyPr/>
          <a:lstStyle/>
          <a:p>
            <a:fld id="{37AEE724-506A-E34C-8AE1-D1BBFE24BFA9}" type="slidenum">
              <a:rPr lang="en-US"/>
              <a:pPr/>
              <a:t>11</a:t>
            </a:fld>
            <a:endParaRPr lang="en-US"/>
          </a:p>
        </p:txBody>
      </p:sp>
      <p:sp>
        <p:nvSpPr>
          <p:cNvPr id="95235" name="Slide Image Placeholder 1"/>
          <p:cNvSpPr>
            <a:spLocks noGrp="1" noRot="1" noChangeAspect="1" noTextEdit="1"/>
          </p:cNvSpPr>
          <p:nvPr>
            <p:ph type="sldImg"/>
          </p:nvPr>
        </p:nvSpPr>
        <p:spPr>
          <a:xfrm>
            <a:off x="1144588" y="687388"/>
            <a:ext cx="4570412" cy="3427412"/>
          </a:xfrm>
          <a:ln/>
        </p:spPr>
      </p:sp>
      <p:sp>
        <p:nvSpPr>
          <p:cNvPr id="95236" name="Notes Placeholder 2"/>
          <p:cNvSpPr>
            <a:spLocks noGrp="1"/>
          </p:cNvSpPr>
          <p:nvPr>
            <p:ph type="body" idx="1"/>
          </p:nvPr>
        </p:nvSpPr>
        <p:spPr>
          <a:xfrm>
            <a:off x="685800" y="4343400"/>
            <a:ext cx="5486400" cy="4113213"/>
          </a:xfrm>
          <a:noFill/>
          <a:ln/>
        </p:spPr>
        <p:txBody>
          <a:bodyPr lIns="90886" tIns="45443" rIns="90886" bIns="45443"/>
          <a:lstStyle/>
          <a:p>
            <a:pPr eaLnBrk="1" hangingPunct="1"/>
            <a:r>
              <a:rPr lang="en-US" smtClean="0">
                <a:latin typeface="Arial" charset="0"/>
                <a:ea typeface="ＭＳ Ｐゴシック" charset="-128"/>
                <a:cs typeface="ＭＳ Ｐゴシック" charset="-128"/>
              </a:rPr>
              <a:t>• Crosscutting concepts recognize that conceptual ideas show up across disciplinary sub-fields of science and that these can become productive organizing concepts for learners as they learn about different topics. </a:t>
            </a:r>
          </a:p>
          <a:p>
            <a:pPr eaLnBrk="1" hangingPunct="1"/>
            <a:r>
              <a:rPr lang="en-US" smtClean="0">
                <a:latin typeface="Arial" charset="0"/>
                <a:ea typeface="ＭＳ Ｐゴシック" charset="-128"/>
                <a:cs typeface="ＭＳ Ｐゴシック" charset="-128"/>
              </a:rPr>
              <a:t>• They unify the study of science and engineering through their common application across fields.</a:t>
            </a:r>
          </a:p>
        </p:txBody>
      </p:sp>
      <p:sp>
        <p:nvSpPr>
          <p:cNvPr id="95237"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0886" tIns="45443" rIns="90886" bIns="45443" anchor="b">
            <a:prstTxWarp prst="textNoShape">
              <a:avLst/>
            </a:prstTxWarp>
          </a:bodyPr>
          <a:lstStyle/>
          <a:p>
            <a:pPr algn="r" defTabSz="904875" eaLnBrk="0" hangingPunct="0"/>
            <a:fld id="{7F71417F-82F6-9849-9D0D-46D114ED67E2}" type="slidenum">
              <a:rPr lang="en-US" sz="1200"/>
              <a:pPr algn="r" defTabSz="904875" eaLnBrk="0" hangingPunct="0"/>
              <a:t>11</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0161" indent="-230161">
              <a:defRPr/>
            </a:pPr>
            <a:r>
              <a:rPr lang="en-US" sz="1200" dirty="0" smtClean="0"/>
              <a:t>Engaging in the practices of science helps students understand how scientific knowledge develops; such direct involvement gives them an appreciation of the wide range of approaches that are used to investigate, model, and explain the world. </a:t>
            </a:r>
          </a:p>
          <a:p>
            <a:pPr marL="230161" indent="-230161">
              <a:defRPr/>
            </a:pPr>
            <a:r>
              <a:rPr lang="en-US" sz="1200" dirty="0" smtClean="0"/>
              <a:t>Engaging in the practices of engineering likewise helps students understand the work of engineers, as well as the links between engineering and science.</a:t>
            </a:r>
          </a:p>
        </p:txBody>
      </p:sp>
      <p:sp>
        <p:nvSpPr>
          <p:cNvPr id="4" name="Slide Number Placeholder 3"/>
          <p:cNvSpPr>
            <a:spLocks noGrp="1"/>
          </p:cNvSpPr>
          <p:nvPr>
            <p:ph type="sldNum" sz="quarter" idx="10"/>
          </p:nvPr>
        </p:nvSpPr>
        <p:spPr/>
        <p:txBody>
          <a:bodyPr/>
          <a:lstStyle/>
          <a:p>
            <a:fld id="{A0433DB3-4C7A-9B46-9705-51434F54E694}" type="slidenum">
              <a:rPr lang="en-US" smtClean="0"/>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031"/>
          <p:cNvSpPr>
            <a:spLocks noGrp="1" noChangeArrowheads="1"/>
          </p:cNvSpPr>
          <p:nvPr>
            <p:ph type="sldNum" sz="quarter" idx="5"/>
          </p:nvPr>
        </p:nvSpPr>
        <p:spPr>
          <a:noFill/>
        </p:spPr>
        <p:txBody>
          <a:bodyPr/>
          <a:lstStyle/>
          <a:p>
            <a:fld id="{AF85AAFC-F43E-0547-931D-8EA9F3398513}" type="slidenum">
              <a:rPr lang="en-US">
                <a:solidFill>
                  <a:prstClr val="black"/>
                </a:solidFill>
                <a:latin typeface="Times" pitchFamily="-107" charset="0"/>
              </a:rPr>
              <a:pPr/>
              <a:t>13</a:t>
            </a:fld>
            <a:endParaRPr lang="en-US">
              <a:solidFill>
                <a:prstClr val="black"/>
              </a:solidFill>
              <a:latin typeface="Times" pitchFamily="-107"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marL="914400" lvl="1" indent="-457200" eaLnBrk="0" hangingPunct="0">
              <a:lnSpc>
                <a:spcPct val="90000"/>
              </a:lnSpc>
              <a:spcBef>
                <a:spcPct val="50000"/>
              </a:spcBef>
              <a:buFont typeface="Times" pitchFamily="-107" charset="0"/>
              <a:buChar char="•"/>
            </a:pPr>
            <a:r>
              <a:rPr lang="en-US" sz="2200" dirty="0" smtClean="0">
                <a:solidFill>
                  <a:prstClr val="black"/>
                </a:solidFill>
                <a:latin typeface="Lucida Grande"/>
                <a:cs typeface="Lucida Grande"/>
              </a:rPr>
              <a:t>Practices are multifaceted and complex; some are less familiar to teachers (e.g., modeling, argument)</a:t>
            </a:r>
          </a:p>
          <a:p>
            <a:pPr marL="914400" lvl="1" indent="-457200" eaLnBrk="0" hangingPunct="0">
              <a:lnSpc>
                <a:spcPct val="90000"/>
              </a:lnSpc>
              <a:spcBef>
                <a:spcPct val="50000"/>
              </a:spcBef>
              <a:buFont typeface="Times" pitchFamily="-107" charset="0"/>
              <a:buChar char="•"/>
            </a:pPr>
            <a:r>
              <a:rPr lang="en-US" sz="2200" dirty="0" smtClean="0">
                <a:solidFill>
                  <a:prstClr val="black"/>
                </a:solidFill>
                <a:latin typeface="Lucida Grande"/>
                <a:cs typeface="Lucida Grande"/>
              </a:rPr>
              <a:t>Science and engineering investigations should involve overlapping sequences or “cascades” of practices (Bell, et al., 2012)</a:t>
            </a:r>
          </a:p>
          <a:p>
            <a:pPr eaLnBrk="1" hangingPunct="1"/>
            <a:endParaRPr lang="en-US" dirty="0" smtClean="0">
              <a:latin typeface="Times" pitchFamily="-107" charset="0"/>
            </a:endParaRPr>
          </a:p>
          <a:p>
            <a:pPr eaLnBrk="1" hangingPunct="1"/>
            <a:r>
              <a:rPr lang="en-US" dirty="0" smtClean="0">
                <a:latin typeface="Times" pitchFamily="-107" charset="0"/>
              </a:rPr>
              <a:t>Phil: Generally… ((Read Slide))</a:t>
            </a:r>
          </a:p>
          <a:p>
            <a:pPr marL="171450" indent="-171450" eaLnBrk="1" hangingPunct="1">
              <a:buFontTx/>
              <a:buChar char="-"/>
            </a:pPr>
            <a:r>
              <a:rPr lang="en-US" dirty="0" smtClean="0">
                <a:latin typeface="Times" pitchFamily="-107" charset="0"/>
              </a:rPr>
              <a:t>SUB BULLET 3: Expanded</a:t>
            </a:r>
            <a:r>
              <a:rPr lang="en-US" baseline="0" dirty="0" smtClean="0">
                <a:latin typeface="Times" pitchFamily="-107" charset="0"/>
              </a:rPr>
              <a:t> view: </a:t>
            </a:r>
          </a:p>
          <a:p>
            <a:pPr marL="628650" lvl="1" indent="-171450" eaLnBrk="1" hangingPunct="1">
              <a:buFontTx/>
              <a:buChar char="-"/>
            </a:pPr>
            <a:r>
              <a:rPr lang="en-US" baseline="0" dirty="0" smtClean="0">
                <a:latin typeface="Times" pitchFamily="-107" charset="0"/>
              </a:rPr>
              <a:t>in terms of the topics being focused on (e.g. connecting to students design-related hobbies or to the local knowledge about the natural world from the community)</a:t>
            </a:r>
          </a:p>
          <a:p>
            <a:pPr marL="628650" lvl="1" indent="-171450" eaLnBrk="1" hangingPunct="1">
              <a:buFontTx/>
              <a:buChar char="-"/>
            </a:pPr>
            <a:r>
              <a:rPr lang="en-US" baseline="0" dirty="0" smtClean="0">
                <a:latin typeface="Times" pitchFamily="-107" charset="0"/>
              </a:rPr>
              <a:t>Also in terms of the media format being used (e.g., new digital genres like science journalism (</a:t>
            </a:r>
            <a:r>
              <a:rPr lang="en-US" baseline="0" dirty="0" err="1" smtClean="0">
                <a:latin typeface="Times" pitchFamily="-107" charset="0"/>
              </a:rPr>
              <a:t>SciJourner</a:t>
            </a:r>
            <a:r>
              <a:rPr lang="en-US" baseline="0" dirty="0" smtClean="0">
                <a:latin typeface="Times" pitchFamily="-107" charset="0"/>
              </a:rPr>
              <a:t>), there is an excellent science hip-hop example posted in the resource space we’ll share with you from Chris </a:t>
            </a:r>
            <a:r>
              <a:rPr lang="en-US" baseline="0" dirty="0" err="1" smtClean="0">
                <a:latin typeface="Times" pitchFamily="-107" charset="0"/>
              </a:rPr>
              <a:t>Emdin</a:t>
            </a:r>
            <a:r>
              <a:rPr lang="en-US" baseline="0" dirty="0" smtClean="0">
                <a:latin typeface="Times" pitchFamily="-107" charset="0"/>
              </a:rPr>
              <a:t> at Teacher’s College)</a:t>
            </a:r>
          </a:p>
          <a:p>
            <a:pPr marL="171450" indent="-171450" eaLnBrk="1" hangingPunct="1">
              <a:buFontTx/>
              <a:buChar char="-"/>
            </a:pPr>
            <a:r>
              <a:rPr lang="en-US" dirty="0" smtClean="0">
                <a:latin typeface="Times" pitchFamily="-107" charset="0"/>
              </a:rPr>
              <a:t>LAST</a:t>
            </a:r>
            <a:r>
              <a:rPr lang="en-US" baseline="0" dirty="0" smtClean="0">
                <a:latin typeface="Times" pitchFamily="-107" charset="0"/>
              </a:rPr>
              <a:t> BULLET: To the degree possible, allow the work associated with the practices to relate to real everyday activities and events of interest to the students and their communities</a:t>
            </a:r>
            <a:endParaRPr lang="en-US" dirty="0">
              <a:latin typeface="Times" pitchFamily="-107"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5BBB771-F079-CA4E-8C86-B7B15DD7D0AA}" type="slidenum">
              <a:rPr lang="en-US">
                <a:solidFill>
                  <a:prstClr val="black"/>
                </a:solidFill>
                <a:latin typeface="Helvetica" charset="0"/>
              </a:rPr>
              <a:pPr/>
              <a:t>16</a:t>
            </a:fld>
            <a:endParaRPr lang="en-US">
              <a:solidFill>
                <a:prstClr val="black"/>
              </a:solidFill>
              <a:latin typeface="Helvetica" charset="0"/>
            </a:endParaRPr>
          </a:p>
        </p:txBody>
      </p:sp>
      <p:sp>
        <p:nvSpPr>
          <p:cNvPr id="22531" name="Rectangle 2"/>
          <p:cNvSpPr>
            <a:spLocks noGrp="1" noChangeArrowheads="1"/>
          </p:cNvSpPr>
          <p:nvPr>
            <p:ph type="body" idx="1"/>
          </p:nvPr>
        </p:nvSpPr>
        <p:spPr>
          <a:noFill/>
          <a:ln/>
        </p:spPr>
        <p:txBody>
          <a:bodyPr lIns="90487" tIns="44450" rIns="90487" bIns="44450"/>
          <a:lstStyle/>
          <a:p>
            <a:r>
              <a:rPr lang="en-US">
                <a:latin typeface="Times New Roman" charset="0"/>
              </a:rPr>
              <a:t>My research has taken place in one particular semester-long 8th grade physical science classroom which uses KIE and CLP. The curriculum focuses on heat, temperature, and light. In the CLP part of curriculum, we use real-time data collection, simulations, models, etc. to augment students’ learning experiences.</a:t>
            </a:r>
          </a:p>
        </p:txBody>
      </p:sp>
      <p:sp>
        <p:nvSpPr>
          <p:cNvPr id="22532" name="Rectangle 3"/>
          <p:cNvSpPr>
            <a:spLocks noGrp="1" noRot="1" noChangeAspect="1" noChangeArrowheads="1"/>
          </p:cNvSpPr>
          <p:nvPr>
            <p:ph type="sldImg"/>
          </p:nvPr>
        </p:nvSpPr>
        <p:spPr>
          <a:xfrm>
            <a:off x="1150938" y="692150"/>
            <a:ext cx="4556125" cy="3416300"/>
          </a:xfrm>
          <a:ln w="12700" cap="flat">
            <a:solidFill>
              <a:schemeClr val="tx1"/>
            </a:solid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690AA39A-6A0A-2148-A756-14417D528E97}" type="slidenum">
              <a:rPr lang="en-US">
                <a:solidFill>
                  <a:prstClr val="black"/>
                </a:solidFill>
                <a:latin typeface="Helvetica" charset="0"/>
              </a:rPr>
              <a:pPr/>
              <a:t>17</a:t>
            </a:fld>
            <a:endParaRPr lang="en-US">
              <a:solidFill>
                <a:prstClr val="black"/>
              </a:solidFill>
              <a:latin typeface="Helvetica" charset="0"/>
            </a:endParaRPr>
          </a:p>
        </p:txBody>
      </p:sp>
      <p:sp>
        <p:nvSpPr>
          <p:cNvPr id="20483" name="Rectangle 2"/>
          <p:cNvSpPr>
            <a:spLocks noGrp="1" noChangeArrowheads="1"/>
          </p:cNvSpPr>
          <p:nvPr>
            <p:ph type="body" idx="1"/>
          </p:nvPr>
        </p:nvSpPr>
        <p:spPr>
          <a:noFill/>
          <a:ln/>
        </p:spPr>
        <p:txBody>
          <a:bodyPr lIns="90487" tIns="44450" rIns="90487" bIns="44450"/>
          <a:lstStyle/>
          <a:p>
            <a:r>
              <a:rPr lang="en-US">
                <a:latin typeface="Times New Roman" charset="0"/>
              </a:rPr>
              <a:t>• LDO is non-causal, LGF is sci. normative</a:t>
            </a:r>
          </a:p>
          <a:p>
            <a:r>
              <a:rPr lang="en-US">
                <a:latin typeface="Times New Roman" charset="0"/>
              </a:rPr>
              <a:t>• [2 slides?]</a:t>
            </a:r>
          </a:p>
        </p:txBody>
      </p:sp>
      <p:sp>
        <p:nvSpPr>
          <p:cNvPr id="20484" name="Rectangle 3"/>
          <p:cNvSpPr>
            <a:spLocks noGrp="1" noRot="1" noChangeAspect="1" noChangeArrowheads="1"/>
          </p:cNvSpPr>
          <p:nvPr>
            <p:ph type="sldImg"/>
          </p:nvPr>
        </p:nvSpPr>
        <p:spPr>
          <a:ln w="12700" cap="flat">
            <a:solidFill>
              <a:schemeClr val="tx1"/>
            </a:solid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 Id="rId2" Type="http://schemas.openxmlformats.org/officeDocument/2006/relationships/image" Target="../media/image4.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4.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1371600" y="1981200"/>
            <a:ext cx="6553200" cy="1603375"/>
          </a:xfrm>
        </p:spPr>
        <p:txBody>
          <a:bodyPr/>
          <a:lstStyle>
            <a:lvl1pPr>
              <a:defRPr/>
            </a:lvl1pPr>
          </a:lstStyle>
          <a:p>
            <a:r>
              <a:rPr lang="en-US"/>
              <a:t>Click to edit Master title style</a:t>
            </a:r>
          </a:p>
        </p:txBody>
      </p:sp>
      <p:sp>
        <p:nvSpPr>
          <p:cNvPr id="5123" name="Rectangle 3"/>
          <p:cNvSpPr>
            <a:spLocks noGrp="1" noChangeArrowheads="1"/>
          </p:cNvSpPr>
          <p:nvPr>
            <p:ph type="subTitle" sz="quarter" idx="1"/>
          </p:nvPr>
        </p:nvSpPr>
        <p:spPr>
          <a:xfrm>
            <a:off x="1371600" y="3886200"/>
            <a:ext cx="6553200" cy="685800"/>
          </a:xfrm>
        </p:spPr>
        <p:txBody>
          <a:bodyPr/>
          <a:lstStyle>
            <a:lvl1pPr marL="0" indent="0" algn="ctr">
              <a:buFontTx/>
              <a:buNone/>
              <a:defRPr/>
            </a:lvl1pPr>
          </a:lstStyle>
          <a:p>
            <a:r>
              <a:rPr lang="en-US"/>
              <a:t>Click to edit Master subtitle style</a:t>
            </a:r>
          </a:p>
        </p:txBody>
      </p:sp>
    </p:spTree>
  </p:cSld>
  <p:clrMapOvr>
    <a:masterClrMapping/>
  </p:clrMapOvr>
  <p:transition xmlns:p14="http://schemas.microsoft.com/office/powerpoint/2010/mai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zoom/>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82424740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89303085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31800" y="4229100"/>
            <a:ext cx="8356600" cy="1511300"/>
          </a:xfrm>
        </p:spPr>
        <p:txBody>
          <a:bodyPr>
            <a:noAutofit/>
          </a:bodyPr>
          <a:lstStyle>
            <a:lvl1pPr algn="l">
              <a:defRPr sz="5400"/>
            </a:lvl1pPr>
          </a:lstStyle>
          <a:p>
            <a:r>
              <a:rPr lang="en-US" dirty="0" smtClean="0"/>
              <a:t>Click to edit Master title style</a:t>
            </a:r>
            <a:endParaRPr lang="en-US" dirty="0"/>
          </a:p>
        </p:txBody>
      </p:sp>
      <p:sp>
        <p:nvSpPr>
          <p:cNvPr id="3" name="Subtitle 2"/>
          <p:cNvSpPr>
            <a:spLocks noGrp="1"/>
          </p:cNvSpPr>
          <p:nvPr>
            <p:ph type="subTitle" idx="1"/>
          </p:nvPr>
        </p:nvSpPr>
        <p:spPr>
          <a:xfrm>
            <a:off x="431800" y="5791200"/>
            <a:ext cx="8356600" cy="95885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45012903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4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64629716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3511774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
        <p:nvSpPr>
          <p:cNvPr id="8" name="TextBox 7"/>
          <p:cNvSpPr txBox="1"/>
          <p:nvPr userDrawn="1"/>
        </p:nvSpPr>
        <p:spPr>
          <a:xfrm>
            <a:off x="901700" y="1719252"/>
            <a:ext cx="6565900" cy="348813"/>
          </a:xfrm>
          <a:prstGeom prst="rect">
            <a:avLst/>
          </a:prstGeom>
          <a:noFill/>
        </p:spPr>
        <p:txBody>
          <a:bodyPr wrap="square" rtlCol="0">
            <a:spAutoFit/>
          </a:bodyPr>
          <a:lstStyle/>
          <a:p>
            <a:pPr defTabSz="457200" fontAlgn="auto">
              <a:lnSpc>
                <a:spcPct val="130000"/>
              </a:lnSpc>
              <a:spcBef>
                <a:spcPts val="0"/>
              </a:spcBef>
              <a:spcAft>
                <a:spcPts val="0"/>
              </a:spcAft>
            </a:pPr>
            <a:r>
              <a:rPr lang="fr-FR" sz="2000" b="1" baseline="30000" dirty="0" smtClean="0">
                <a:solidFill>
                  <a:prstClr val="black"/>
                </a:solidFill>
                <a:latin typeface="Lucida Grande"/>
                <a:cs typeface="Lucida Grande"/>
              </a:rPr>
              <a:t>Click to </a:t>
            </a:r>
            <a:r>
              <a:rPr lang="fr-FR" sz="2000" b="1" baseline="30000" dirty="0" err="1" smtClean="0">
                <a:solidFill>
                  <a:prstClr val="black"/>
                </a:solidFill>
                <a:latin typeface="Lucida Grande"/>
                <a:cs typeface="Lucida Grande"/>
              </a:rPr>
              <a:t>edit</a:t>
            </a:r>
            <a:endParaRPr lang="fr-FR" sz="2000" b="1" baseline="30000" dirty="0">
              <a:solidFill>
                <a:prstClr val="black"/>
              </a:solidFill>
              <a:latin typeface="Lucida Grande"/>
              <a:cs typeface="Lucida Grande"/>
            </a:endParaRPr>
          </a:p>
        </p:txBody>
      </p:sp>
      <p:sp>
        <p:nvSpPr>
          <p:cNvPr id="9" name="TextBox 8"/>
          <p:cNvSpPr txBox="1"/>
          <p:nvPr userDrawn="1"/>
        </p:nvSpPr>
        <p:spPr>
          <a:xfrm>
            <a:off x="901700" y="1099314"/>
            <a:ext cx="7302500" cy="543738"/>
          </a:xfrm>
          <a:prstGeom prst="rect">
            <a:avLst/>
          </a:prstGeom>
          <a:noFill/>
        </p:spPr>
        <p:txBody>
          <a:bodyPr wrap="square" rtlCol="0">
            <a:spAutoFit/>
          </a:bodyPr>
          <a:lstStyle/>
          <a:p>
            <a:pPr defTabSz="457200" fontAlgn="auto">
              <a:spcBef>
                <a:spcPts val="0"/>
              </a:spcBef>
              <a:spcAft>
                <a:spcPts val="0"/>
              </a:spcAft>
            </a:pPr>
            <a:r>
              <a:rPr lang="fr-FR" sz="4400" baseline="30000" dirty="0" err="1">
                <a:solidFill>
                  <a:srgbClr val="9BBB59">
                    <a:lumMod val="50000"/>
                  </a:srgbClr>
                </a:solidFill>
                <a:latin typeface="Lucida Grande"/>
                <a:cs typeface="Lucida Grande"/>
              </a:rPr>
              <a:t>Your</a:t>
            </a:r>
            <a:r>
              <a:rPr lang="fr-FR" sz="4400" baseline="30000" dirty="0">
                <a:solidFill>
                  <a:srgbClr val="9BBB59">
                    <a:lumMod val="50000"/>
                  </a:srgbClr>
                </a:solidFill>
                <a:latin typeface="Lucida Grande"/>
                <a:cs typeface="Lucida Grande"/>
              </a:rPr>
              <a:t> </a:t>
            </a:r>
            <a:r>
              <a:rPr lang="fr-FR" sz="4400" baseline="30000" dirty="0" err="1">
                <a:solidFill>
                  <a:srgbClr val="9BBB59">
                    <a:lumMod val="50000"/>
                  </a:srgbClr>
                </a:solidFill>
                <a:latin typeface="Lucida Grande"/>
                <a:cs typeface="Lucida Grande"/>
              </a:rPr>
              <a:t>Title</a:t>
            </a:r>
            <a:r>
              <a:rPr lang="fr-FR" sz="4400" baseline="30000" dirty="0">
                <a:solidFill>
                  <a:srgbClr val="9BBB59">
                    <a:lumMod val="50000"/>
                  </a:srgbClr>
                </a:solidFill>
                <a:latin typeface="Lucida Grande"/>
                <a:cs typeface="Lucida Grande"/>
              </a:rPr>
              <a:t> </a:t>
            </a:r>
            <a:r>
              <a:rPr lang="fr-FR" sz="4400" baseline="30000" dirty="0" err="1">
                <a:solidFill>
                  <a:srgbClr val="9BBB59">
                    <a:lumMod val="50000"/>
                  </a:srgbClr>
                </a:solidFill>
                <a:latin typeface="Lucida Grande"/>
                <a:cs typeface="Lucida Grande"/>
              </a:rPr>
              <a:t>Here</a:t>
            </a:r>
            <a:endParaRPr lang="fr-FR" sz="4400" baseline="30000" dirty="0">
              <a:solidFill>
                <a:srgbClr val="9BBB59">
                  <a:lumMod val="50000"/>
                </a:srgbClr>
              </a:solidFill>
              <a:latin typeface="Lucida Grande"/>
              <a:cs typeface="Lucida Grande"/>
            </a:endParaRPr>
          </a:p>
        </p:txBody>
      </p:sp>
      <p:sp>
        <p:nvSpPr>
          <p:cNvPr id="10" name="TextBox 9"/>
          <p:cNvSpPr txBox="1"/>
          <p:nvPr userDrawn="1"/>
        </p:nvSpPr>
        <p:spPr>
          <a:xfrm>
            <a:off x="901700" y="2849552"/>
            <a:ext cx="7188200" cy="3012790"/>
          </a:xfrm>
          <a:prstGeom prst="rect">
            <a:avLst/>
          </a:prstGeom>
          <a:noFill/>
        </p:spPr>
        <p:txBody>
          <a:bodyPr wrap="square" numCol="2" spcCol="274320" rtlCol="0">
            <a:spAutoFit/>
          </a:bodyPr>
          <a:lstStyle/>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pPr>
            <a:endParaRPr lang="ro-RO" sz="2000" baseline="30000" dirty="0">
              <a:solidFill>
                <a:prstClr val="black"/>
              </a:solidFill>
              <a:latin typeface="Lucida Grande"/>
              <a:cs typeface="Lucida Grande"/>
            </a:endParaRPr>
          </a:p>
        </p:txBody>
      </p:sp>
    </p:spTree>
    <p:extLst>
      <p:ext uri="{BB962C8B-B14F-4D97-AF65-F5344CB8AC3E}">
        <p14:creationId xmlns:p14="http://schemas.microsoft.com/office/powerpoint/2010/main" val="379198211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74462426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08298720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78119770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650367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350" y="1066800"/>
            <a:ext cx="1924050" cy="5059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066800"/>
            <a:ext cx="5619750" cy="50593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zoom/>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62427201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70923655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67153064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3175" y="0"/>
            <a:ext cx="9147175" cy="6867525"/>
            <a:chOff x="-2" y="0"/>
            <a:chExt cx="5762" cy="4326"/>
          </a:xfrm>
        </p:grpSpPr>
        <p:grpSp>
          <p:nvGrpSpPr>
            <p:cNvPr id="3" name="Group 3"/>
            <p:cNvGrpSpPr>
              <a:grpSpLocks/>
            </p:cNvGrpSpPr>
            <p:nvPr userDrawn="1"/>
          </p:nvGrpSpPr>
          <p:grpSpPr bwMode="auto">
            <a:xfrm>
              <a:off x="-2" y="0"/>
              <a:ext cx="5712" cy="4326"/>
              <a:chOff x="-2" y="0"/>
              <a:chExt cx="5712" cy="4326"/>
            </a:xfrm>
          </p:grpSpPr>
          <p:sp>
            <p:nvSpPr>
              <p:cNvPr id="8" name="Rectangle 4"/>
              <p:cNvSpPr>
                <a:spLocks noChangeArrowheads="1"/>
              </p:cNvSpPr>
              <p:nvPr/>
            </p:nvSpPr>
            <p:spPr bwMode="auto">
              <a:xfrm>
                <a:off x="-2" y="0"/>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9" name="Rectangle 5"/>
              <p:cNvSpPr>
                <a:spLocks noChangeArrowheads="1"/>
              </p:cNvSpPr>
              <p:nvPr/>
            </p:nvSpPr>
            <p:spPr bwMode="auto">
              <a:xfrm>
                <a:off x="9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10" name="Rectangle 6"/>
              <p:cNvSpPr>
                <a:spLocks noChangeArrowheads="1"/>
              </p:cNvSpPr>
              <p:nvPr/>
            </p:nvSpPr>
            <p:spPr bwMode="auto">
              <a:xfrm>
                <a:off x="19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11" name="Rectangle 7"/>
              <p:cNvSpPr>
                <a:spLocks noChangeArrowheads="1"/>
              </p:cNvSpPr>
              <p:nvPr/>
            </p:nvSpPr>
            <p:spPr bwMode="auto">
              <a:xfrm>
                <a:off x="28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12" name="Rectangle 8"/>
              <p:cNvSpPr>
                <a:spLocks noChangeArrowheads="1"/>
              </p:cNvSpPr>
              <p:nvPr/>
            </p:nvSpPr>
            <p:spPr bwMode="auto">
              <a:xfrm>
                <a:off x="38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13" name="Rectangle 9"/>
              <p:cNvSpPr>
                <a:spLocks noChangeArrowheads="1"/>
              </p:cNvSpPr>
              <p:nvPr/>
            </p:nvSpPr>
            <p:spPr bwMode="auto">
              <a:xfrm>
                <a:off x="47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14" name="Rectangle 10"/>
              <p:cNvSpPr>
                <a:spLocks noChangeArrowheads="1"/>
              </p:cNvSpPr>
              <p:nvPr/>
            </p:nvSpPr>
            <p:spPr bwMode="auto">
              <a:xfrm>
                <a:off x="57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15" name="Rectangle 11"/>
              <p:cNvSpPr>
                <a:spLocks noChangeArrowheads="1"/>
              </p:cNvSpPr>
              <p:nvPr/>
            </p:nvSpPr>
            <p:spPr bwMode="auto">
              <a:xfrm>
                <a:off x="67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16" name="Rectangle 12"/>
              <p:cNvSpPr>
                <a:spLocks noChangeArrowheads="1"/>
              </p:cNvSpPr>
              <p:nvPr/>
            </p:nvSpPr>
            <p:spPr bwMode="auto">
              <a:xfrm>
                <a:off x="76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17" name="Rectangle 13"/>
              <p:cNvSpPr>
                <a:spLocks noChangeArrowheads="1"/>
              </p:cNvSpPr>
              <p:nvPr/>
            </p:nvSpPr>
            <p:spPr bwMode="auto">
              <a:xfrm>
                <a:off x="86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18" name="Rectangle 14"/>
              <p:cNvSpPr>
                <a:spLocks noChangeArrowheads="1"/>
              </p:cNvSpPr>
              <p:nvPr/>
            </p:nvSpPr>
            <p:spPr bwMode="auto">
              <a:xfrm>
                <a:off x="95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19" name="Rectangle 15"/>
              <p:cNvSpPr>
                <a:spLocks noChangeArrowheads="1"/>
              </p:cNvSpPr>
              <p:nvPr/>
            </p:nvSpPr>
            <p:spPr bwMode="auto">
              <a:xfrm>
                <a:off x="105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20" name="Rectangle 16"/>
              <p:cNvSpPr>
                <a:spLocks noChangeArrowheads="1"/>
              </p:cNvSpPr>
              <p:nvPr/>
            </p:nvSpPr>
            <p:spPr bwMode="auto">
              <a:xfrm>
                <a:off x="115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21" name="Rectangle 17"/>
              <p:cNvSpPr>
                <a:spLocks noChangeArrowheads="1"/>
              </p:cNvSpPr>
              <p:nvPr/>
            </p:nvSpPr>
            <p:spPr bwMode="auto">
              <a:xfrm>
                <a:off x="124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22" name="Rectangle 18"/>
              <p:cNvSpPr>
                <a:spLocks noChangeArrowheads="1"/>
              </p:cNvSpPr>
              <p:nvPr/>
            </p:nvSpPr>
            <p:spPr bwMode="auto">
              <a:xfrm>
                <a:off x="134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23" name="Rectangle 19"/>
              <p:cNvSpPr>
                <a:spLocks noChangeArrowheads="1"/>
              </p:cNvSpPr>
              <p:nvPr/>
            </p:nvSpPr>
            <p:spPr bwMode="auto">
              <a:xfrm>
                <a:off x="143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24" name="Rectangle 20"/>
              <p:cNvSpPr>
                <a:spLocks noChangeArrowheads="1"/>
              </p:cNvSpPr>
              <p:nvPr/>
            </p:nvSpPr>
            <p:spPr bwMode="auto">
              <a:xfrm>
                <a:off x="153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25" name="Rectangle 21"/>
              <p:cNvSpPr>
                <a:spLocks noChangeArrowheads="1"/>
              </p:cNvSpPr>
              <p:nvPr/>
            </p:nvSpPr>
            <p:spPr bwMode="auto">
              <a:xfrm>
                <a:off x="163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26" name="Rectangle 22"/>
              <p:cNvSpPr>
                <a:spLocks noChangeArrowheads="1"/>
              </p:cNvSpPr>
              <p:nvPr/>
            </p:nvSpPr>
            <p:spPr bwMode="auto">
              <a:xfrm>
                <a:off x="172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27" name="Rectangle 23"/>
              <p:cNvSpPr>
                <a:spLocks noChangeArrowheads="1"/>
              </p:cNvSpPr>
              <p:nvPr/>
            </p:nvSpPr>
            <p:spPr bwMode="auto">
              <a:xfrm>
                <a:off x="182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28" name="Rectangle 24"/>
              <p:cNvSpPr>
                <a:spLocks noChangeArrowheads="1"/>
              </p:cNvSpPr>
              <p:nvPr/>
            </p:nvSpPr>
            <p:spPr bwMode="auto">
              <a:xfrm>
                <a:off x="191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29" name="Rectangle 25"/>
              <p:cNvSpPr>
                <a:spLocks noChangeArrowheads="1"/>
              </p:cNvSpPr>
              <p:nvPr/>
            </p:nvSpPr>
            <p:spPr bwMode="auto">
              <a:xfrm>
                <a:off x="201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30" name="Rectangle 26"/>
              <p:cNvSpPr>
                <a:spLocks noChangeArrowheads="1"/>
              </p:cNvSpPr>
              <p:nvPr/>
            </p:nvSpPr>
            <p:spPr bwMode="auto">
              <a:xfrm>
                <a:off x="211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31" name="Rectangle 27"/>
              <p:cNvSpPr>
                <a:spLocks noChangeArrowheads="1"/>
              </p:cNvSpPr>
              <p:nvPr/>
            </p:nvSpPr>
            <p:spPr bwMode="auto">
              <a:xfrm>
                <a:off x="220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32" name="Rectangle 28"/>
              <p:cNvSpPr>
                <a:spLocks noChangeArrowheads="1"/>
              </p:cNvSpPr>
              <p:nvPr/>
            </p:nvSpPr>
            <p:spPr bwMode="auto">
              <a:xfrm>
                <a:off x="230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33" name="Rectangle 29"/>
              <p:cNvSpPr>
                <a:spLocks noChangeArrowheads="1"/>
              </p:cNvSpPr>
              <p:nvPr/>
            </p:nvSpPr>
            <p:spPr bwMode="auto">
              <a:xfrm>
                <a:off x="239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34" name="Rectangle 30"/>
              <p:cNvSpPr>
                <a:spLocks noChangeArrowheads="1"/>
              </p:cNvSpPr>
              <p:nvPr/>
            </p:nvSpPr>
            <p:spPr bwMode="auto">
              <a:xfrm>
                <a:off x="249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35" name="Rectangle 31"/>
              <p:cNvSpPr>
                <a:spLocks noChangeArrowheads="1"/>
              </p:cNvSpPr>
              <p:nvPr/>
            </p:nvSpPr>
            <p:spPr bwMode="auto">
              <a:xfrm>
                <a:off x="259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36" name="Rectangle 32"/>
              <p:cNvSpPr>
                <a:spLocks noChangeArrowheads="1"/>
              </p:cNvSpPr>
              <p:nvPr/>
            </p:nvSpPr>
            <p:spPr bwMode="auto">
              <a:xfrm>
                <a:off x="268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37" name="Rectangle 33"/>
              <p:cNvSpPr>
                <a:spLocks noChangeArrowheads="1"/>
              </p:cNvSpPr>
              <p:nvPr/>
            </p:nvSpPr>
            <p:spPr bwMode="auto">
              <a:xfrm>
                <a:off x="278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38" name="Rectangle 34"/>
              <p:cNvSpPr>
                <a:spLocks noChangeArrowheads="1"/>
              </p:cNvSpPr>
              <p:nvPr/>
            </p:nvSpPr>
            <p:spPr bwMode="auto">
              <a:xfrm>
                <a:off x="287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39" name="Rectangle 35"/>
              <p:cNvSpPr>
                <a:spLocks noChangeArrowheads="1"/>
              </p:cNvSpPr>
              <p:nvPr/>
            </p:nvSpPr>
            <p:spPr bwMode="auto">
              <a:xfrm>
                <a:off x="297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0" name="Rectangle 36"/>
              <p:cNvSpPr>
                <a:spLocks noChangeArrowheads="1"/>
              </p:cNvSpPr>
              <p:nvPr/>
            </p:nvSpPr>
            <p:spPr bwMode="auto">
              <a:xfrm>
                <a:off x="307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1" name="Rectangle 37"/>
              <p:cNvSpPr>
                <a:spLocks noChangeArrowheads="1"/>
              </p:cNvSpPr>
              <p:nvPr/>
            </p:nvSpPr>
            <p:spPr bwMode="auto">
              <a:xfrm>
                <a:off x="316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2" name="Rectangle 38"/>
              <p:cNvSpPr>
                <a:spLocks noChangeArrowheads="1"/>
              </p:cNvSpPr>
              <p:nvPr/>
            </p:nvSpPr>
            <p:spPr bwMode="auto">
              <a:xfrm>
                <a:off x="326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3" name="Rectangle 39"/>
              <p:cNvSpPr>
                <a:spLocks noChangeArrowheads="1"/>
              </p:cNvSpPr>
              <p:nvPr/>
            </p:nvSpPr>
            <p:spPr bwMode="auto">
              <a:xfrm>
                <a:off x="335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4" name="Rectangle 40"/>
              <p:cNvSpPr>
                <a:spLocks noChangeArrowheads="1"/>
              </p:cNvSpPr>
              <p:nvPr/>
            </p:nvSpPr>
            <p:spPr bwMode="auto">
              <a:xfrm>
                <a:off x="345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 name="Rectangle 41"/>
              <p:cNvSpPr>
                <a:spLocks noChangeArrowheads="1"/>
              </p:cNvSpPr>
              <p:nvPr/>
            </p:nvSpPr>
            <p:spPr bwMode="auto">
              <a:xfrm>
                <a:off x="355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6" name="Rectangle 42"/>
              <p:cNvSpPr>
                <a:spLocks noChangeArrowheads="1"/>
              </p:cNvSpPr>
              <p:nvPr/>
            </p:nvSpPr>
            <p:spPr bwMode="auto">
              <a:xfrm>
                <a:off x="364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7" name="Rectangle 43"/>
              <p:cNvSpPr>
                <a:spLocks noChangeArrowheads="1"/>
              </p:cNvSpPr>
              <p:nvPr/>
            </p:nvSpPr>
            <p:spPr bwMode="auto">
              <a:xfrm>
                <a:off x="374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8" name="Rectangle 44"/>
              <p:cNvSpPr>
                <a:spLocks noChangeArrowheads="1"/>
              </p:cNvSpPr>
              <p:nvPr/>
            </p:nvSpPr>
            <p:spPr bwMode="auto">
              <a:xfrm>
                <a:off x="383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9" name="Rectangle 45"/>
              <p:cNvSpPr>
                <a:spLocks noChangeArrowheads="1"/>
              </p:cNvSpPr>
              <p:nvPr/>
            </p:nvSpPr>
            <p:spPr bwMode="auto">
              <a:xfrm>
                <a:off x="393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50" name="Rectangle 46"/>
              <p:cNvSpPr>
                <a:spLocks noChangeArrowheads="1"/>
              </p:cNvSpPr>
              <p:nvPr/>
            </p:nvSpPr>
            <p:spPr bwMode="auto">
              <a:xfrm>
                <a:off x="403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51" name="Rectangle 47"/>
              <p:cNvSpPr>
                <a:spLocks noChangeArrowheads="1"/>
              </p:cNvSpPr>
              <p:nvPr/>
            </p:nvSpPr>
            <p:spPr bwMode="auto">
              <a:xfrm>
                <a:off x="412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52" name="Rectangle 48"/>
              <p:cNvSpPr>
                <a:spLocks noChangeArrowheads="1"/>
              </p:cNvSpPr>
              <p:nvPr/>
            </p:nvSpPr>
            <p:spPr bwMode="auto">
              <a:xfrm>
                <a:off x="422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53" name="Rectangle 49"/>
              <p:cNvSpPr>
                <a:spLocks noChangeArrowheads="1"/>
              </p:cNvSpPr>
              <p:nvPr/>
            </p:nvSpPr>
            <p:spPr bwMode="auto">
              <a:xfrm>
                <a:off x="431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54" name="Rectangle 50"/>
              <p:cNvSpPr>
                <a:spLocks noChangeArrowheads="1"/>
              </p:cNvSpPr>
              <p:nvPr/>
            </p:nvSpPr>
            <p:spPr bwMode="auto">
              <a:xfrm>
                <a:off x="441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55" name="Rectangle 51"/>
              <p:cNvSpPr>
                <a:spLocks noChangeArrowheads="1"/>
              </p:cNvSpPr>
              <p:nvPr/>
            </p:nvSpPr>
            <p:spPr bwMode="auto">
              <a:xfrm>
                <a:off x="451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56" name="Rectangle 52"/>
              <p:cNvSpPr>
                <a:spLocks noChangeArrowheads="1"/>
              </p:cNvSpPr>
              <p:nvPr/>
            </p:nvSpPr>
            <p:spPr bwMode="auto">
              <a:xfrm>
                <a:off x="460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57" name="Rectangle 53"/>
              <p:cNvSpPr>
                <a:spLocks noChangeArrowheads="1"/>
              </p:cNvSpPr>
              <p:nvPr/>
            </p:nvSpPr>
            <p:spPr bwMode="auto">
              <a:xfrm>
                <a:off x="470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58" name="Rectangle 54"/>
              <p:cNvSpPr>
                <a:spLocks noChangeArrowheads="1"/>
              </p:cNvSpPr>
              <p:nvPr/>
            </p:nvSpPr>
            <p:spPr bwMode="auto">
              <a:xfrm>
                <a:off x="479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59" name="Rectangle 55"/>
              <p:cNvSpPr>
                <a:spLocks noChangeArrowheads="1"/>
              </p:cNvSpPr>
              <p:nvPr/>
            </p:nvSpPr>
            <p:spPr bwMode="auto">
              <a:xfrm>
                <a:off x="489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60" name="Rectangle 56"/>
              <p:cNvSpPr>
                <a:spLocks noChangeArrowheads="1"/>
              </p:cNvSpPr>
              <p:nvPr/>
            </p:nvSpPr>
            <p:spPr bwMode="auto">
              <a:xfrm>
                <a:off x="499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61" name="Rectangle 57"/>
              <p:cNvSpPr>
                <a:spLocks noChangeArrowheads="1"/>
              </p:cNvSpPr>
              <p:nvPr/>
            </p:nvSpPr>
            <p:spPr bwMode="auto">
              <a:xfrm>
                <a:off x="508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62" name="Rectangle 58"/>
              <p:cNvSpPr>
                <a:spLocks noChangeArrowheads="1"/>
              </p:cNvSpPr>
              <p:nvPr/>
            </p:nvSpPr>
            <p:spPr bwMode="auto">
              <a:xfrm>
                <a:off x="518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63" name="Rectangle 59"/>
              <p:cNvSpPr>
                <a:spLocks noChangeArrowheads="1"/>
              </p:cNvSpPr>
              <p:nvPr/>
            </p:nvSpPr>
            <p:spPr bwMode="auto">
              <a:xfrm>
                <a:off x="527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64" name="Rectangle 60"/>
              <p:cNvSpPr>
                <a:spLocks noChangeArrowheads="1"/>
              </p:cNvSpPr>
              <p:nvPr/>
            </p:nvSpPr>
            <p:spPr bwMode="auto">
              <a:xfrm>
                <a:off x="537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65" name="Rectangle 61"/>
              <p:cNvSpPr>
                <a:spLocks noChangeArrowheads="1"/>
              </p:cNvSpPr>
              <p:nvPr/>
            </p:nvSpPr>
            <p:spPr bwMode="auto">
              <a:xfrm>
                <a:off x="547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66" name="Rectangle 62"/>
              <p:cNvSpPr>
                <a:spLocks noChangeArrowheads="1"/>
              </p:cNvSpPr>
              <p:nvPr/>
            </p:nvSpPr>
            <p:spPr bwMode="auto">
              <a:xfrm>
                <a:off x="556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67" name="Rectangle 63"/>
              <p:cNvSpPr>
                <a:spLocks noChangeArrowheads="1"/>
              </p:cNvSpPr>
              <p:nvPr/>
            </p:nvSpPr>
            <p:spPr bwMode="auto">
              <a:xfrm>
                <a:off x="566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grpSp>
        <p:sp>
          <p:nvSpPr>
            <p:cNvPr id="6" name="Rectangle 64"/>
            <p:cNvSpPr>
              <a:spLocks noChangeArrowheads="1"/>
            </p:cNvSpPr>
            <p:nvPr/>
          </p:nvSpPr>
          <p:spPr bwMode="auto">
            <a:xfrm>
              <a:off x="429" y="0"/>
              <a:ext cx="5331" cy="4320"/>
            </a:xfrm>
            <a:prstGeom prst="rect">
              <a:avLst/>
            </a:prstGeom>
            <a:solidFill>
              <a:schemeClr val="accent1">
                <a:alpha val="50000"/>
              </a:schemeClr>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7" name="Rectangle 65"/>
            <p:cNvSpPr>
              <a:spLocks noChangeArrowheads="1"/>
            </p:cNvSpPr>
            <p:nvPr/>
          </p:nvSpPr>
          <p:spPr bwMode="auto">
            <a:xfrm>
              <a:off x="0" y="0"/>
              <a:ext cx="5760" cy="321"/>
            </a:xfrm>
            <a:prstGeom prst="rect">
              <a:avLst/>
            </a:prstGeom>
            <a:solidFill>
              <a:schemeClr val="hlink">
                <a:alpha val="50000"/>
              </a:schemeClr>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grpSp>
      <p:sp>
        <p:nvSpPr>
          <p:cNvPr id="68" name="Rectangle 66"/>
          <p:cNvSpPr>
            <a:spLocks noChangeArrowheads="1"/>
          </p:cNvSpPr>
          <p:nvPr/>
        </p:nvSpPr>
        <p:spPr bwMode="auto">
          <a:xfrm>
            <a:off x="3505200" y="2590800"/>
            <a:ext cx="4892675" cy="76200"/>
          </a:xfrm>
          <a:prstGeom prst="rect">
            <a:avLst/>
          </a:prstGeom>
          <a:solidFill>
            <a:schemeClr val="hlink">
              <a:alpha val="50000"/>
            </a:schemeClr>
          </a:solidFill>
          <a:ln w="9525">
            <a:noFill/>
            <a:miter lim="800000"/>
            <a:headEnd/>
            <a:tailEnd/>
          </a:ln>
          <a:effectLst/>
        </p:spPr>
        <p:txBody>
          <a:bodyPr wrap="none" anchor="ctr">
            <a:prstTxWarp prst="textNoShape">
              <a:avLst/>
            </a:prstTxWarp>
          </a:bodyPr>
          <a:lstStyle/>
          <a:p>
            <a:pPr algn="ctr" defTabSz="457200" fontAlgn="auto">
              <a:spcBef>
                <a:spcPts val="0"/>
              </a:spcBef>
              <a:spcAft>
                <a:spcPts val="0"/>
              </a:spcAft>
              <a:defRPr/>
            </a:pPr>
            <a:endParaRPr kumimoji="1" lang="en-US">
              <a:solidFill>
                <a:srgbClr val="000000"/>
              </a:solidFill>
              <a:latin typeface="Helvetica" pitchFamily="-108" charset="0"/>
            </a:endParaRPr>
          </a:p>
        </p:txBody>
      </p:sp>
      <p:sp>
        <p:nvSpPr>
          <p:cNvPr id="46147" name="Rectangle 67"/>
          <p:cNvSpPr>
            <a:spLocks noGrp="1" noChangeArrowheads="1"/>
          </p:cNvSpPr>
          <p:nvPr>
            <p:ph type="ctrTitle" sz="quarter"/>
          </p:nvPr>
        </p:nvSpPr>
        <p:spPr>
          <a:xfrm>
            <a:off x="779463" y="1447800"/>
            <a:ext cx="7678737" cy="1081088"/>
          </a:xfrm>
        </p:spPr>
        <p:txBody>
          <a:bodyPr/>
          <a:lstStyle>
            <a:lvl1pPr algn="r">
              <a:defRPr/>
            </a:lvl1pPr>
          </a:lstStyle>
          <a:p>
            <a:r>
              <a:rPr lang="en-US"/>
              <a:t>Click to edit Master title style</a:t>
            </a:r>
          </a:p>
        </p:txBody>
      </p:sp>
      <p:sp>
        <p:nvSpPr>
          <p:cNvPr id="46148" name="Rectangle 68"/>
          <p:cNvSpPr>
            <a:spLocks noGrp="1" noChangeArrowheads="1"/>
          </p:cNvSpPr>
          <p:nvPr>
            <p:ph type="subTitle" sz="quarter" idx="1"/>
          </p:nvPr>
        </p:nvSpPr>
        <p:spPr>
          <a:xfrm>
            <a:off x="4021138" y="2860675"/>
            <a:ext cx="4437062" cy="3114675"/>
          </a:xfrm>
        </p:spPr>
        <p:txBody>
          <a:bodyPr/>
          <a:lstStyle>
            <a:lvl1pPr marL="0" indent="0">
              <a:buFont typeface="Wingdings" pitchFamily="-108" charset="2"/>
              <a:buNone/>
              <a:defRPr/>
            </a:lvl1pPr>
          </a:lstStyle>
          <a:p>
            <a:r>
              <a:rPr lang="en-US"/>
              <a:t>Click to edit Master subtitle style</a:t>
            </a:r>
          </a:p>
        </p:txBody>
      </p:sp>
      <p:sp>
        <p:nvSpPr>
          <p:cNvPr id="69" name="Rectangle 69"/>
          <p:cNvSpPr>
            <a:spLocks noGrp="1" noChangeArrowheads="1"/>
          </p:cNvSpPr>
          <p:nvPr>
            <p:ph type="dt" sz="quarter" idx="10"/>
          </p:nvPr>
        </p:nvSpPr>
        <p:spPr>
          <a:xfrm>
            <a:off x="685800" y="6248400"/>
            <a:ext cx="1905000" cy="457200"/>
          </a:xfrm>
        </p:spPr>
        <p:txBody>
          <a:bodyPr/>
          <a:lstStyle>
            <a:lvl1pPr>
              <a:defRPr/>
            </a:lvl1pPr>
          </a:lstStyle>
          <a:p>
            <a:pPr>
              <a:defRPr/>
            </a:pPr>
            <a:endParaRPr lang="en-US">
              <a:solidFill>
                <a:srgbClr val="000000"/>
              </a:solidFill>
            </a:endParaRPr>
          </a:p>
        </p:txBody>
      </p:sp>
      <p:sp>
        <p:nvSpPr>
          <p:cNvPr id="70" name="Rectangle 70"/>
          <p:cNvSpPr>
            <a:spLocks noGrp="1" noChangeArrowheads="1"/>
          </p:cNvSpPr>
          <p:nvPr>
            <p:ph type="ftr" sz="quarter" idx="11"/>
          </p:nvPr>
        </p:nvSpPr>
        <p:spPr>
          <a:xfrm>
            <a:off x="3124200" y="6248400"/>
            <a:ext cx="2895600" cy="457200"/>
          </a:xfrm>
        </p:spPr>
        <p:txBody>
          <a:bodyPr/>
          <a:lstStyle>
            <a:lvl1pPr>
              <a:defRPr/>
            </a:lvl1pPr>
          </a:lstStyle>
          <a:p>
            <a:pPr>
              <a:defRPr/>
            </a:pPr>
            <a:endParaRPr lang="en-US">
              <a:solidFill>
                <a:srgbClr val="000000"/>
              </a:solidFill>
            </a:endParaRPr>
          </a:p>
        </p:txBody>
      </p:sp>
      <p:sp>
        <p:nvSpPr>
          <p:cNvPr id="71" name="Rectangle 71"/>
          <p:cNvSpPr>
            <a:spLocks noGrp="1" noChangeArrowheads="1"/>
          </p:cNvSpPr>
          <p:nvPr>
            <p:ph type="sldNum" sz="quarter" idx="12"/>
          </p:nvPr>
        </p:nvSpPr>
        <p:spPr>
          <a:xfrm>
            <a:off x="6553200" y="6248400"/>
            <a:ext cx="1905000" cy="457200"/>
          </a:xfrm>
        </p:spPr>
        <p:txBody>
          <a:bodyPr/>
          <a:lstStyle>
            <a:lvl1pPr>
              <a:defRPr/>
            </a:lvl1pPr>
          </a:lstStyle>
          <a:p>
            <a:pPr>
              <a:defRPr/>
            </a:pPr>
            <a:fld id="{4F553DC2-D4DB-B94E-ADE4-675C8516D14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3154825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9"/>
          <p:cNvSpPr>
            <a:spLocks noGrp="1" noChangeArrowheads="1"/>
          </p:cNvSpPr>
          <p:nvPr>
            <p:ph type="sldNum" sz="quarter" idx="12"/>
          </p:nvPr>
        </p:nvSpPr>
        <p:spPr>
          <a:ln/>
        </p:spPr>
        <p:txBody>
          <a:bodyPr/>
          <a:lstStyle>
            <a:lvl1pPr>
              <a:defRPr/>
            </a:lvl1pPr>
          </a:lstStyle>
          <a:p>
            <a:pPr>
              <a:defRPr/>
            </a:pPr>
            <a:fld id="{724A2CDC-863D-BD4A-BF50-DE2FD0A0C8A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8977097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9"/>
          <p:cNvSpPr>
            <a:spLocks noGrp="1" noChangeArrowheads="1"/>
          </p:cNvSpPr>
          <p:nvPr>
            <p:ph type="sldNum" sz="quarter" idx="12"/>
          </p:nvPr>
        </p:nvSpPr>
        <p:spPr>
          <a:ln/>
        </p:spPr>
        <p:txBody>
          <a:bodyPr/>
          <a:lstStyle>
            <a:lvl1pPr>
              <a:defRPr/>
            </a:lvl1pPr>
          </a:lstStyle>
          <a:p>
            <a:pPr>
              <a:defRPr/>
            </a:pPr>
            <a:fld id="{60815E5E-2680-7A4F-AE8F-73E9FD3815D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9134755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2813" y="1905000"/>
            <a:ext cx="3978275"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43488" y="1905000"/>
            <a:ext cx="3979862"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9"/>
          <p:cNvSpPr>
            <a:spLocks noGrp="1" noChangeArrowheads="1"/>
          </p:cNvSpPr>
          <p:nvPr>
            <p:ph type="sldNum" sz="quarter" idx="12"/>
          </p:nvPr>
        </p:nvSpPr>
        <p:spPr>
          <a:ln/>
        </p:spPr>
        <p:txBody>
          <a:bodyPr/>
          <a:lstStyle>
            <a:lvl1pPr>
              <a:defRPr/>
            </a:lvl1pPr>
          </a:lstStyle>
          <a:p>
            <a:pPr>
              <a:defRPr/>
            </a:pPr>
            <a:fld id="{CDF0E816-F9D2-9B4B-B0C2-4F976E6DE4C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3100551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6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9"/>
          <p:cNvSpPr>
            <a:spLocks noGrp="1" noChangeArrowheads="1"/>
          </p:cNvSpPr>
          <p:nvPr>
            <p:ph type="sldNum" sz="quarter" idx="12"/>
          </p:nvPr>
        </p:nvSpPr>
        <p:spPr>
          <a:ln/>
        </p:spPr>
        <p:txBody>
          <a:bodyPr/>
          <a:lstStyle>
            <a:lvl1pPr>
              <a:defRPr/>
            </a:lvl1pPr>
          </a:lstStyle>
          <a:p>
            <a:pPr>
              <a:defRPr/>
            </a:pPr>
            <a:fld id="{E8F568A1-FF9A-D44E-A3C8-E220ADADC9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5615813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6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9"/>
          <p:cNvSpPr>
            <a:spLocks noGrp="1" noChangeArrowheads="1"/>
          </p:cNvSpPr>
          <p:nvPr>
            <p:ph type="sldNum" sz="quarter" idx="12"/>
          </p:nvPr>
        </p:nvSpPr>
        <p:spPr>
          <a:ln/>
        </p:spPr>
        <p:txBody>
          <a:bodyPr/>
          <a:lstStyle>
            <a:lvl1pPr>
              <a:defRPr/>
            </a:lvl1pPr>
          </a:lstStyle>
          <a:p>
            <a:pPr>
              <a:defRPr/>
            </a:pPr>
            <a:fld id="{1802F72E-446C-8B48-8AC9-B91C2BFA311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5993217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6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9"/>
          <p:cNvSpPr>
            <a:spLocks noGrp="1" noChangeArrowheads="1"/>
          </p:cNvSpPr>
          <p:nvPr>
            <p:ph type="sldNum" sz="quarter" idx="12"/>
          </p:nvPr>
        </p:nvSpPr>
        <p:spPr>
          <a:ln/>
        </p:spPr>
        <p:txBody>
          <a:bodyPr/>
          <a:lstStyle>
            <a:lvl1pPr>
              <a:defRPr/>
            </a:lvl1pPr>
          </a:lstStyle>
          <a:p>
            <a:pPr>
              <a:defRPr/>
            </a:pPr>
            <a:fld id="{B26E8F77-2636-F440-B2F1-1581816711C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16024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1371600" y="1981200"/>
            <a:ext cx="6553200" cy="1603375"/>
          </a:xfrm>
        </p:spPr>
        <p:txBody>
          <a:bodyPr/>
          <a:lstStyle>
            <a:lvl1pPr>
              <a:defRPr/>
            </a:lvl1pPr>
          </a:lstStyle>
          <a:p>
            <a:r>
              <a:rPr lang="en-US"/>
              <a:t>Click to edit Master title style</a:t>
            </a:r>
          </a:p>
        </p:txBody>
      </p:sp>
      <p:sp>
        <p:nvSpPr>
          <p:cNvPr id="5123" name="Rectangle 3"/>
          <p:cNvSpPr>
            <a:spLocks noGrp="1" noChangeArrowheads="1"/>
          </p:cNvSpPr>
          <p:nvPr>
            <p:ph type="subTitle" sz="quarter" idx="1"/>
          </p:nvPr>
        </p:nvSpPr>
        <p:spPr>
          <a:xfrm>
            <a:off x="1371600" y="3886200"/>
            <a:ext cx="6553200" cy="685800"/>
          </a:xfrm>
        </p:spPr>
        <p:txBody>
          <a:bodyPr/>
          <a:lstStyle>
            <a:lvl1pPr marL="0" indent="0" algn="ctr">
              <a:buFontTx/>
              <a:buNone/>
              <a:defRPr/>
            </a:lvl1pPr>
          </a:lstStyle>
          <a:p>
            <a:r>
              <a:rPr lang="en-US"/>
              <a:t>Click to edit Master subtitle style</a:t>
            </a:r>
          </a:p>
        </p:txBody>
      </p:sp>
    </p:spTree>
  </p:cSld>
  <p:clrMapOvr>
    <a:masterClrMapping/>
  </p:clrMapOvr>
  <p:transition xmlns:p14="http://schemas.microsoft.com/office/powerpoint/2010/main" spd="slow">
    <p:zoom/>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9"/>
          <p:cNvSpPr>
            <a:spLocks noGrp="1" noChangeArrowheads="1"/>
          </p:cNvSpPr>
          <p:nvPr>
            <p:ph type="sldNum" sz="quarter" idx="12"/>
          </p:nvPr>
        </p:nvSpPr>
        <p:spPr>
          <a:ln/>
        </p:spPr>
        <p:txBody>
          <a:bodyPr/>
          <a:lstStyle>
            <a:lvl1pPr>
              <a:defRPr/>
            </a:lvl1pPr>
          </a:lstStyle>
          <a:p>
            <a:pPr>
              <a:defRPr/>
            </a:pPr>
            <a:fld id="{04B04510-1C33-1740-97D4-2A9D3DEB52D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1670721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9"/>
          <p:cNvSpPr>
            <a:spLocks noGrp="1" noChangeArrowheads="1"/>
          </p:cNvSpPr>
          <p:nvPr>
            <p:ph type="sldNum" sz="quarter" idx="12"/>
          </p:nvPr>
        </p:nvSpPr>
        <p:spPr>
          <a:ln/>
        </p:spPr>
        <p:txBody>
          <a:bodyPr/>
          <a:lstStyle>
            <a:lvl1pPr>
              <a:defRPr/>
            </a:lvl1pPr>
          </a:lstStyle>
          <a:p>
            <a:pPr>
              <a:defRPr/>
            </a:pPr>
            <a:fld id="{75BC85B6-F470-B443-9FE8-34CD9A4F7A6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6983321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9"/>
          <p:cNvSpPr>
            <a:spLocks noGrp="1" noChangeArrowheads="1"/>
          </p:cNvSpPr>
          <p:nvPr>
            <p:ph type="sldNum" sz="quarter" idx="12"/>
          </p:nvPr>
        </p:nvSpPr>
        <p:spPr>
          <a:ln/>
        </p:spPr>
        <p:txBody>
          <a:bodyPr/>
          <a:lstStyle>
            <a:lvl1pPr>
              <a:defRPr/>
            </a:lvl1pPr>
          </a:lstStyle>
          <a:p>
            <a:pPr>
              <a:defRPr/>
            </a:pPr>
            <a:fld id="{B229DCCE-63C6-564A-92D7-A46366CBDF5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2106376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94525" y="533400"/>
            <a:ext cx="2039938"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71538" y="533400"/>
            <a:ext cx="5970587"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9"/>
          <p:cNvSpPr>
            <a:spLocks noGrp="1" noChangeArrowheads="1"/>
          </p:cNvSpPr>
          <p:nvPr>
            <p:ph type="sldNum" sz="quarter" idx="12"/>
          </p:nvPr>
        </p:nvSpPr>
        <p:spPr>
          <a:ln/>
        </p:spPr>
        <p:txBody>
          <a:bodyPr/>
          <a:lstStyle>
            <a:lvl1pPr>
              <a:defRPr/>
            </a:lvl1pPr>
          </a:lstStyle>
          <a:p>
            <a:pPr>
              <a:defRPr/>
            </a:pPr>
            <a:fld id="{0E923A33-E315-6145-B93E-19DE679BF86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514413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spd="slow">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438400"/>
            <a:ext cx="37719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81500" y="2438400"/>
            <a:ext cx="37719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spd="slow">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spd="slow">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spd="slow">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350" y="1066800"/>
            <a:ext cx="1924050" cy="5059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066800"/>
            <a:ext cx="5619750" cy="50593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31800" y="4229100"/>
            <a:ext cx="8356600" cy="1511300"/>
          </a:xfrm>
        </p:spPr>
        <p:txBody>
          <a:bodyPr>
            <a:noAutofit/>
          </a:bodyPr>
          <a:lstStyle>
            <a:lvl1pPr algn="l">
              <a:defRPr sz="5400"/>
            </a:lvl1pPr>
          </a:lstStyle>
          <a:p>
            <a:r>
              <a:rPr lang="en-US" dirty="0" smtClean="0"/>
              <a:t>Click to edit Master title style</a:t>
            </a:r>
            <a:endParaRPr lang="en-US" dirty="0"/>
          </a:p>
        </p:txBody>
      </p:sp>
      <p:sp>
        <p:nvSpPr>
          <p:cNvPr id="3" name="Subtitle 2"/>
          <p:cNvSpPr>
            <a:spLocks noGrp="1"/>
          </p:cNvSpPr>
          <p:nvPr>
            <p:ph type="subTitle" idx="1"/>
          </p:nvPr>
        </p:nvSpPr>
        <p:spPr>
          <a:xfrm>
            <a:off x="431800" y="5791200"/>
            <a:ext cx="8356600" cy="95885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4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BBA7F84D-A44C-5649-9163-2E9A6CF956E7}"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02C225E2-1BDF-6746-9E26-E7E3BCE35F18}"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extBox 1"/>
          <p:cNvSpPr txBox="1"/>
          <p:nvPr userDrawn="1"/>
        </p:nvSpPr>
        <p:spPr>
          <a:xfrm>
            <a:off x="901700" y="1719263"/>
            <a:ext cx="6565900" cy="349250"/>
          </a:xfrm>
          <a:prstGeom prst="rect">
            <a:avLst/>
          </a:prstGeom>
          <a:noFill/>
        </p:spPr>
        <p:txBody>
          <a:bodyPr>
            <a:spAutoFit/>
          </a:bodyPr>
          <a:lstStyle/>
          <a:p>
            <a:pPr>
              <a:lnSpc>
                <a:spcPct val="130000"/>
              </a:lnSpc>
              <a:defRPr/>
            </a:pPr>
            <a:r>
              <a:rPr lang="fr-FR" sz="2000" b="1" baseline="30000" dirty="0">
                <a:latin typeface="Lucida Grande"/>
                <a:cs typeface="Lucida Grande"/>
              </a:rPr>
              <a:t>Click to </a:t>
            </a:r>
            <a:r>
              <a:rPr lang="fr-FR" sz="2000" b="1" baseline="30000" dirty="0" err="1">
                <a:latin typeface="Lucida Grande"/>
                <a:cs typeface="Lucida Grande"/>
              </a:rPr>
              <a:t>edit</a:t>
            </a:r>
            <a:endParaRPr lang="fr-FR" sz="2000" b="1" baseline="30000" dirty="0">
              <a:latin typeface="Lucida Grande"/>
              <a:cs typeface="Lucida Grande"/>
            </a:endParaRPr>
          </a:p>
        </p:txBody>
      </p:sp>
      <p:sp>
        <p:nvSpPr>
          <p:cNvPr id="3" name="TextBox 2"/>
          <p:cNvSpPr txBox="1"/>
          <p:nvPr userDrawn="1"/>
        </p:nvSpPr>
        <p:spPr>
          <a:xfrm>
            <a:off x="901700" y="1098550"/>
            <a:ext cx="7302500" cy="544513"/>
          </a:xfrm>
          <a:prstGeom prst="rect">
            <a:avLst/>
          </a:prstGeom>
          <a:noFill/>
        </p:spPr>
        <p:txBody>
          <a:bodyPr>
            <a:spAutoFit/>
          </a:bodyPr>
          <a:lstStyle/>
          <a:p>
            <a:pPr>
              <a:defRPr/>
            </a:pPr>
            <a:r>
              <a:rPr lang="fr-FR" sz="4400" baseline="30000" dirty="0" err="1">
                <a:solidFill>
                  <a:schemeClr val="accent3">
                    <a:lumMod val="50000"/>
                  </a:schemeClr>
                </a:solidFill>
                <a:latin typeface="Lucida Grande"/>
                <a:cs typeface="Lucida Grande"/>
              </a:rPr>
              <a:t>Your</a:t>
            </a:r>
            <a:r>
              <a:rPr lang="fr-FR" sz="4400" baseline="30000" dirty="0">
                <a:solidFill>
                  <a:schemeClr val="accent3">
                    <a:lumMod val="50000"/>
                  </a:schemeClr>
                </a:solidFill>
                <a:latin typeface="Lucida Grande"/>
                <a:cs typeface="Lucida Grande"/>
              </a:rPr>
              <a:t> </a:t>
            </a:r>
            <a:r>
              <a:rPr lang="fr-FR" sz="4400" baseline="30000" dirty="0" err="1">
                <a:solidFill>
                  <a:schemeClr val="accent3">
                    <a:lumMod val="50000"/>
                  </a:schemeClr>
                </a:solidFill>
                <a:latin typeface="Lucida Grande"/>
                <a:cs typeface="Lucida Grande"/>
              </a:rPr>
              <a:t>Title</a:t>
            </a:r>
            <a:r>
              <a:rPr lang="fr-FR" sz="4400" baseline="30000" dirty="0">
                <a:solidFill>
                  <a:schemeClr val="accent3">
                    <a:lumMod val="50000"/>
                  </a:schemeClr>
                </a:solidFill>
                <a:latin typeface="Lucida Grande"/>
                <a:cs typeface="Lucida Grande"/>
              </a:rPr>
              <a:t> </a:t>
            </a:r>
            <a:r>
              <a:rPr lang="fr-FR" sz="4400" baseline="30000" dirty="0" err="1">
                <a:solidFill>
                  <a:schemeClr val="accent3">
                    <a:lumMod val="50000"/>
                  </a:schemeClr>
                </a:solidFill>
                <a:latin typeface="Lucida Grande"/>
                <a:cs typeface="Lucida Grande"/>
              </a:rPr>
              <a:t>Here</a:t>
            </a:r>
            <a:endParaRPr lang="fr-FR" sz="4400" baseline="30000" dirty="0">
              <a:solidFill>
                <a:schemeClr val="accent3">
                  <a:lumMod val="50000"/>
                </a:schemeClr>
              </a:solidFill>
              <a:latin typeface="Lucida Grande"/>
              <a:cs typeface="Lucida Grande"/>
            </a:endParaRPr>
          </a:p>
        </p:txBody>
      </p:sp>
      <p:sp>
        <p:nvSpPr>
          <p:cNvPr id="4" name="TextBox 3"/>
          <p:cNvSpPr txBox="1"/>
          <p:nvPr userDrawn="1"/>
        </p:nvSpPr>
        <p:spPr>
          <a:xfrm>
            <a:off x="901700" y="2849552"/>
            <a:ext cx="7188200" cy="3012790"/>
          </a:xfrm>
          <a:prstGeom prst="rect">
            <a:avLst/>
          </a:prstGeom>
          <a:noFill/>
        </p:spPr>
        <p:txBody>
          <a:bodyPr numCol="2" spcCol="274320">
            <a:spAutoFit/>
          </a:bodyPr>
          <a:lstStyle/>
          <a:p>
            <a:pPr defTabSz="457200" fontAlgn="auto">
              <a:lnSpc>
                <a:spcPct val="140000"/>
              </a:lnSpc>
              <a:spcBef>
                <a:spcPts val="0"/>
              </a:spcBef>
              <a:spcAft>
                <a:spcPts val="1200"/>
              </a:spcAft>
              <a:defRPr/>
            </a:pPr>
            <a:r>
              <a:rPr lang="ro-RO" sz="2000" baseline="30000" dirty="0">
                <a:latin typeface="Lucida Grande"/>
                <a:cs typeface="Lucida Grande"/>
              </a:rPr>
              <a:t>COLUMNS COLUMNS </a:t>
            </a:r>
          </a:p>
          <a:p>
            <a:pPr defTabSz="457200" fontAlgn="auto">
              <a:lnSpc>
                <a:spcPct val="140000"/>
              </a:lnSpc>
              <a:spcBef>
                <a:spcPts val="0"/>
              </a:spcBef>
              <a:spcAft>
                <a:spcPts val="1200"/>
              </a:spcAft>
              <a:defRPr/>
            </a:pPr>
            <a:r>
              <a:rPr lang="ro-RO" sz="2000" baseline="30000" dirty="0">
                <a:latin typeface="Lucida Grande"/>
                <a:cs typeface="Lucida Grande"/>
              </a:rPr>
              <a:t>COLUMNS </a:t>
            </a:r>
          </a:p>
          <a:p>
            <a:pPr defTabSz="457200" fontAlgn="auto">
              <a:lnSpc>
                <a:spcPct val="140000"/>
              </a:lnSpc>
              <a:spcBef>
                <a:spcPts val="0"/>
              </a:spcBef>
              <a:spcAft>
                <a:spcPts val="1200"/>
              </a:spcAft>
              <a:defRPr/>
            </a:pPr>
            <a:r>
              <a:rPr lang="ro-RO" sz="2000" baseline="30000" dirty="0">
                <a:latin typeface="Lucida Grande"/>
                <a:cs typeface="Lucida Grande"/>
              </a:rPr>
              <a:t>COLUMNS </a:t>
            </a:r>
          </a:p>
          <a:p>
            <a:pPr defTabSz="457200" fontAlgn="auto">
              <a:lnSpc>
                <a:spcPct val="140000"/>
              </a:lnSpc>
              <a:spcBef>
                <a:spcPts val="0"/>
              </a:spcBef>
              <a:spcAft>
                <a:spcPts val="1200"/>
              </a:spcAft>
              <a:defRPr/>
            </a:pPr>
            <a:r>
              <a:rPr lang="ro-RO" sz="2000" baseline="30000" dirty="0">
                <a:latin typeface="Lucida Grande"/>
                <a:cs typeface="Lucida Grande"/>
              </a:rPr>
              <a:t>COLUMNS </a:t>
            </a:r>
          </a:p>
          <a:p>
            <a:pPr defTabSz="457200" fontAlgn="auto">
              <a:lnSpc>
                <a:spcPct val="140000"/>
              </a:lnSpc>
              <a:spcBef>
                <a:spcPts val="0"/>
              </a:spcBef>
              <a:spcAft>
                <a:spcPts val="1200"/>
              </a:spcAft>
              <a:defRPr/>
            </a:pPr>
            <a:r>
              <a:rPr lang="ro-RO" sz="2000" baseline="30000" dirty="0">
                <a:latin typeface="Lucida Grande"/>
                <a:cs typeface="Lucida Grande"/>
              </a:rPr>
              <a:t>COLUMNS </a:t>
            </a:r>
          </a:p>
          <a:p>
            <a:pPr defTabSz="457200" fontAlgn="auto">
              <a:lnSpc>
                <a:spcPct val="140000"/>
              </a:lnSpc>
              <a:spcBef>
                <a:spcPts val="0"/>
              </a:spcBef>
              <a:spcAft>
                <a:spcPts val="1200"/>
              </a:spcAft>
              <a:defRPr/>
            </a:pPr>
            <a:r>
              <a:rPr lang="ro-RO" sz="2000" baseline="30000" dirty="0">
                <a:latin typeface="Lucida Grande"/>
                <a:cs typeface="Lucida Grande"/>
              </a:rPr>
              <a:t>COLUMNS </a:t>
            </a:r>
          </a:p>
          <a:p>
            <a:pPr defTabSz="457200" fontAlgn="auto">
              <a:lnSpc>
                <a:spcPct val="140000"/>
              </a:lnSpc>
              <a:spcBef>
                <a:spcPts val="0"/>
              </a:spcBef>
              <a:spcAft>
                <a:spcPts val="1200"/>
              </a:spcAft>
              <a:defRPr/>
            </a:pPr>
            <a:r>
              <a:rPr lang="ro-RO" sz="2000" baseline="30000" dirty="0">
                <a:latin typeface="Lucida Grande"/>
                <a:cs typeface="Lucida Grande"/>
              </a:rPr>
              <a:t>COLUMNS </a:t>
            </a:r>
          </a:p>
          <a:p>
            <a:pPr defTabSz="457200" fontAlgn="auto">
              <a:lnSpc>
                <a:spcPct val="140000"/>
              </a:lnSpc>
              <a:spcBef>
                <a:spcPts val="0"/>
              </a:spcBef>
              <a:spcAft>
                <a:spcPts val="1200"/>
              </a:spcAft>
              <a:defRPr/>
            </a:pPr>
            <a:r>
              <a:rPr lang="ro-RO" sz="2000" baseline="30000" dirty="0">
                <a:latin typeface="Lucida Grande"/>
                <a:cs typeface="Lucida Grande"/>
              </a:rPr>
              <a:t>COLUMNS </a:t>
            </a:r>
          </a:p>
          <a:p>
            <a:pPr defTabSz="457200" fontAlgn="auto">
              <a:lnSpc>
                <a:spcPct val="140000"/>
              </a:lnSpc>
              <a:spcBef>
                <a:spcPts val="0"/>
              </a:spcBef>
              <a:spcAft>
                <a:spcPts val="1200"/>
              </a:spcAft>
              <a:defRPr/>
            </a:pPr>
            <a:r>
              <a:rPr lang="ro-RO" sz="2000" baseline="30000" dirty="0">
                <a:latin typeface="Lucida Grande"/>
                <a:cs typeface="Lucida Grande"/>
              </a:rPr>
              <a:t>COLUMNS </a:t>
            </a:r>
          </a:p>
          <a:p>
            <a:pPr defTabSz="457200" fontAlgn="auto">
              <a:lnSpc>
                <a:spcPct val="140000"/>
              </a:lnSpc>
              <a:spcBef>
                <a:spcPts val="0"/>
              </a:spcBef>
              <a:spcAft>
                <a:spcPts val="1200"/>
              </a:spcAft>
              <a:defRPr/>
            </a:pPr>
            <a:r>
              <a:rPr lang="ro-RO" sz="2000" baseline="30000" dirty="0">
                <a:latin typeface="Lucida Grande"/>
                <a:cs typeface="Lucida Grande"/>
              </a:rPr>
              <a:t>COLUMNS </a:t>
            </a:r>
          </a:p>
          <a:p>
            <a:pPr defTabSz="457200" fontAlgn="auto">
              <a:lnSpc>
                <a:spcPct val="140000"/>
              </a:lnSpc>
              <a:spcBef>
                <a:spcPts val="0"/>
              </a:spcBef>
              <a:spcAft>
                <a:spcPts val="1200"/>
              </a:spcAft>
              <a:defRPr/>
            </a:pPr>
            <a:r>
              <a:rPr lang="ro-RO" sz="2000" baseline="30000" dirty="0">
                <a:latin typeface="Lucida Grande"/>
                <a:cs typeface="Lucida Grande"/>
              </a:rPr>
              <a:t>COLUMNS </a:t>
            </a:r>
          </a:p>
          <a:p>
            <a:pPr defTabSz="457200" fontAlgn="auto">
              <a:lnSpc>
                <a:spcPct val="140000"/>
              </a:lnSpc>
              <a:spcBef>
                <a:spcPts val="0"/>
              </a:spcBef>
              <a:spcAft>
                <a:spcPts val="1200"/>
              </a:spcAft>
              <a:defRPr/>
            </a:pPr>
            <a:r>
              <a:rPr lang="ro-RO" sz="2000" baseline="30000" dirty="0">
                <a:latin typeface="Lucida Grande"/>
                <a:cs typeface="Lucida Grande"/>
              </a:rPr>
              <a:t>COLUMNS </a:t>
            </a:r>
          </a:p>
          <a:p>
            <a:pPr>
              <a:lnSpc>
                <a:spcPct val="140000"/>
              </a:lnSpc>
              <a:spcAft>
                <a:spcPts val="1200"/>
              </a:spcAft>
              <a:defRPr/>
            </a:pPr>
            <a:endParaRPr lang="ro-RO" sz="2000" baseline="30000" dirty="0">
              <a:latin typeface="Lucida Grande"/>
              <a:cs typeface="Lucida Grande"/>
            </a:endParaRPr>
          </a:p>
        </p:txBody>
      </p:sp>
      <p:sp>
        <p:nvSpPr>
          <p:cNvPr id="5" name="Slide Number Placeholder 6"/>
          <p:cNvSpPr>
            <a:spLocks noGrp="1"/>
          </p:cNvSpPr>
          <p:nvPr>
            <p:ph type="sldNum" sz="quarter" idx="10"/>
          </p:nvPr>
        </p:nvSpPr>
        <p:spPr/>
        <p:txBody>
          <a:bodyPr/>
          <a:lstStyle>
            <a:lvl1pPr>
              <a:defRPr/>
            </a:lvl1pPr>
          </a:lstStyle>
          <a:p>
            <a:pPr>
              <a:defRPr/>
            </a:pPr>
            <a:fld id="{6A96D7F5-1396-6445-AEB8-C3E665C260DF}"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7450C354-051C-2349-9355-DB41C197FF39}" type="slidenum">
              <a:rPr lang="en-US"/>
              <a:pPr>
                <a:defRPr/>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6AED32C8-1BB1-F144-8D0B-5CCFA6350180}" type="slidenum">
              <a:rPr lang="en-US"/>
              <a:pPr>
                <a:defRPr/>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BD9C7B1-1DDD-F348-AFDA-0C7BDDCB45FE}"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spd="slow">
    <p:zo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B9837D9-C784-AD44-B0CD-0E60E654746B}" type="slidenum">
              <a:rPr lang="en-US"/>
              <a:pPr>
                <a:defRPr/>
              </a:pPr>
              <a:t>‹#›</a:t>
            </a:fld>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B017B55F-97D9-5D4E-AFC0-2FB7BBABFA64}" type="slidenum">
              <a:rPr lang="en-US"/>
              <a:pPr>
                <a:defRPr/>
              </a:pPr>
              <a:t>‹#›</a:t>
            </a:fld>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F6925ED6-9AE2-604B-92A0-DB390B12B196}" type="slidenum">
              <a:rPr lang="en-US"/>
              <a:pPr>
                <a:defRPr/>
              </a:pPr>
              <a:t>‹#›</a:t>
            </a:fld>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4646885C-21FB-0F46-8FFB-85F16906AC6B}" type="slidenum">
              <a:rPr lang="en-US"/>
              <a:pPr>
                <a:defRPr/>
              </a:pPr>
              <a:t>‹#›</a:t>
            </a:fld>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1371600" y="1981200"/>
            <a:ext cx="6553200" cy="1603375"/>
          </a:xfrm>
        </p:spPr>
        <p:txBody>
          <a:bodyPr/>
          <a:lstStyle>
            <a:lvl1pPr>
              <a:defRPr/>
            </a:lvl1pPr>
          </a:lstStyle>
          <a:p>
            <a:r>
              <a:rPr lang="en-US"/>
              <a:t>Click to edit Master title style</a:t>
            </a:r>
          </a:p>
        </p:txBody>
      </p:sp>
      <p:sp>
        <p:nvSpPr>
          <p:cNvPr id="5123" name="Rectangle 3"/>
          <p:cNvSpPr>
            <a:spLocks noGrp="1" noChangeArrowheads="1"/>
          </p:cNvSpPr>
          <p:nvPr>
            <p:ph type="subTitle" sz="quarter" idx="1"/>
          </p:nvPr>
        </p:nvSpPr>
        <p:spPr>
          <a:xfrm>
            <a:off x="1371600" y="3886200"/>
            <a:ext cx="6553200" cy="685800"/>
          </a:xfrm>
        </p:spPr>
        <p:txBody>
          <a:bodyPr/>
          <a:lstStyle>
            <a:lvl1pPr marL="0" indent="0" algn="ctr">
              <a:buFontTx/>
              <a:buNone/>
              <a:defRPr/>
            </a:lvl1pPr>
          </a:lstStyle>
          <a:p>
            <a:r>
              <a:rPr lang="en-US"/>
              <a:t>Click to edit Master subtitle style</a:t>
            </a:r>
          </a:p>
        </p:txBody>
      </p:sp>
    </p:spTree>
    <p:extLst>
      <p:ext uri="{BB962C8B-B14F-4D97-AF65-F5344CB8AC3E}">
        <p14:creationId xmlns:p14="http://schemas.microsoft.com/office/powerpoint/2010/main" val="2403351712"/>
      </p:ext>
    </p:extLst>
  </p:cSld>
  <p:clrMapOvr>
    <a:masterClrMapping/>
  </p:clrMapOvr>
  <p:transition xmlns:p14="http://schemas.microsoft.com/office/powerpoint/2010/main" spd="slow">
    <p:zo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3216100"/>
      </p:ext>
    </p:extLst>
  </p:cSld>
  <p:clrMapOvr>
    <a:masterClrMapping/>
  </p:clrMapOvr>
  <p:transition xmlns:p14="http://schemas.microsoft.com/office/powerpoint/2010/main" spd="slow">
    <p:zo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17475906"/>
      </p:ext>
    </p:extLst>
  </p:cSld>
  <p:clrMapOvr>
    <a:masterClrMapping/>
  </p:clrMapOvr>
  <p:transition xmlns:p14="http://schemas.microsoft.com/office/powerpoint/2010/main" spd="slow">
    <p:zo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438400"/>
            <a:ext cx="37719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81500" y="2438400"/>
            <a:ext cx="37719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17102699"/>
      </p:ext>
    </p:extLst>
  </p:cSld>
  <p:clrMapOvr>
    <a:masterClrMapping/>
  </p:clrMapOvr>
  <p:transition xmlns:p14="http://schemas.microsoft.com/office/powerpoint/2010/main" spd="slow">
    <p:zo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54888241"/>
      </p:ext>
    </p:extLst>
  </p:cSld>
  <p:clrMapOvr>
    <a:masterClrMapping/>
  </p:clrMapOvr>
  <p:transition xmlns:p14="http://schemas.microsoft.com/office/powerpoint/2010/main" spd="slow">
    <p:zo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46683394"/>
      </p:ext>
    </p:extLst>
  </p:cSld>
  <p:clrMapOvr>
    <a:masterClrMapping/>
  </p:clrMapOvr>
  <p:transition xmlns:p14="http://schemas.microsoft.com/office/powerpoint/2010/mai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438400"/>
            <a:ext cx="37719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81500" y="2438400"/>
            <a:ext cx="37719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zo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368823"/>
      </p:ext>
    </p:extLst>
  </p:cSld>
  <p:clrMapOvr>
    <a:masterClrMapping/>
  </p:clrMapOvr>
  <p:transition xmlns:p14="http://schemas.microsoft.com/office/powerpoint/2010/main" spd="slow">
    <p:zo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68659019"/>
      </p:ext>
    </p:extLst>
  </p:cSld>
  <p:clrMapOvr>
    <a:masterClrMapping/>
  </p:clrMapOvr>
  <p:transition xmlns:p14="http://schemas.microsoft.com/office/powerpoint/2010/main" spd="slow">
    <p:zo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96698875"/>
      </p:ext>
    </p:extLst>
  </p:cSld>
  <p:clrMapOvr>
    <a:masterClrMapping/>
  </p:clrMapOvr>
  <p:transition xmlns:p14="http://schemas.microsoft.com/office/powerpoint/2010/main" spd="slow">
    <p:zo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0840196"/>
      </p:ext>
    </p:extLst>
  </p:cSld>
  <p:clrMapOvr>
    <a:masterClrMapping/>
  </p:clrMapOvr>
  <p:transition xmlns:p14="http://schemas.microsoft.com/office/powerpoint/2010/main" spd="slow">
    <p:zo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350" y="1066800"/>
            <a:ext cx="1924050" cy="5059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066800"/>
            <a:ext cx="5619750" cy="50593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9311208"/>
      </p:ext>
    </p:extLst>
  </p:cSld>
  <p:clrMapOvr>
    <a:masterClrMapping/>
  </p:clrMapOvr>
  <p:transition xmlns:p14="http://schemas.microsoft.com/office/powerpoint/2010/main" spd="slow">
    <p:zo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31800" y="4229100"/>
            <a:ext cx="8356600" cy="1511300"/>
          </a:xfrm>
        </p:spPr>
        <p:txBody>
          <a:bodyPr>
            <a:noAutofit/>
          </a:bodyPr>
          <a:lstStyle>
            <a:lvl1pPr algn="l">
              <a:defRPr sz="5400"/>
            </a:lvl1pPr>
          </a:lstStyle>
          <a:p>
            <a:r>
              <a:rPr lang="en-US" dirty="0" smtClean="0"/>
              <a:t>Click to edit Master title style</a:t>
            </a:r>
            <a:endParaRPr lang="en-US" dirty="0"/>
          </a:p>
        </p:txBody>
      </p:sp>
      <p:sp>
        <p:nvSpPr>
          <p:cNvPr id="3" name="Subtitle 2"/>
          <p:cNvSpPr>
            <a:spLocks noGrp="1"/>
          </p:cNvSpPr>
          <p:nvPr>
            <p:ph type="subTitle" idx="1"/>
          </p:nvPr>
        </p:nvSpPr>
        <p:spPr>
          <a:xfrm>
            <a:off x="431800" y="5791200"/>
            <a:ext cx="8356600" cy="95885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487325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4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2776291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7607743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
        <p:nvSpPr>
          <p:cNvPr id="8" name="TextBox 7"/>
          <p:cNvSpPr txBox="1"/>
          <p:nvPr userDrawn="1"/>
        </p:nvSpPr>
        <p:spPr>
          <a:xfrm>
            <a:off x="901700" y="1719252"/>
            <a:ext cx="6565900" cy="348813"/>
          </a:xfrm>
          <a:prstGeom prst="rect">
            <a:avLst/>
          </a:prstGeom>
          <a:noFill/>
        </p:spPr>
        <p:txBody>
          <a:bodyPr wrap="square" rtlCol="0">
            <a:spAutoFit/>
          </a:bodyPr>
          <a:lstStyle/>
          <a:p>
            <a:pPr defTabSz="457200" fontAlgn="auto">
              <a:lnSpc>
                <a:spcPct val="130000"/>
              </a:lnSpc>
              <a:spcBef>
                <a:spcPts val="0"/>
              </a:spcBef>
              <a:spcAft>
                <a:spcPts val="0"/>
              </a:spcAft>
            </a:pPr>
            <a:r>
              <a:rPr lang="fr-FR" sz="2000" b="1" baseline="30000" dirty="0" smtClean="0">
                <a:solidFill>
                  <a:prstClr val="black"/>
                </a:solidFill>
                <a:latin typeface="Lucida Grande"/>
                <a:cs typeface="Lucida Grande"/>
              </a:rPr>
              <a:t>Click to </a:t>
            </a:r>
            <a:r>
              <a:rPr lang="fr-FR" sz="2000" b="1" baseline="30000" dirty="0" err="1" smtClean="0">
                <a:solidFill>
                  <a:prstClr val="black"/>
                </a:solidFill>
                <a:latin typeface="Lucida Grande"/>
                <a:cs typeface="Lucida Grande"/>
              </a:rPr>
              <a:t>edit</a:t>
            </a:r>
            <a:endParaRPr lang="fr-FR" sz="2000" b="1" baseline="30000" dirty="0">
              <a:solidFill>
                <a:prstClr val="black"/>
              </a:solidFill>
              <a:latin typeface="Lucida Grande"/>
              <a:cs typeface="Lucida Grande"/>
            </a:endParaRPr>
          </a:p>
        </p:txBody>
      </p:sp>
      <p:sp>
        <p:nvSpPr>
          <p:cNvPr id="9" name="TextBox 8"/>
          <p:cNvSpPr txBox="1"/>
          <p:nvPr userDrawn="1"/>
        </p:nvSpPr>
        <p:spPr>
          <a:xfrm>
            <a:off x="901700" y="1099314"/>
            <a:ext cx="7302500" cy="543738"/>
          </a:xfrm>
          <a:prstGeom prst="rect">
            <a:avLst/>
          </a:prstGeom>
          <a:noFill/>
        </p:spPr>
        <p:txBody>
          <a:bodyPr wrap="square" rtlCol="0">
            <a:spAutoFit/>
          </a:bodyPr>
          <a:lstStyle/>
          <a:p>
            <a:pPr defTabSz="457200" fontAlgn="auto">
              <a:spcBef>
                <a:spcPts val="0"/>
              </a:spcBef>
              <a:spcAft>
                <a:spcPts val="0"/>
              </a:spcAft>
            </a:pPr>
            <a:r>
              <a:rPr lang="fr-FR" sz="4400" baseline="30000" dirty="0" err="1">
                <a:solidFill>
                  <a:srgbClr val="9BBB59">
                    <a:lumMod val="50000"/>
                  </a:srgbClr>
                </a:solidFill>
                <a:latin typeface="Lucida Grande"/>
                <a:cs typeface="Lucida Grande"/>
              </a:rPr>
              <a:t>Your</a:t>
            </a:r>
            <a:r>
              <a:rPr lang="fr-FR" sz="4400" baseline="30000" dirty="0">
                <a:solidFill>
                  <a:srgbClr val="9BBB59">
                    <a:lumMod val="50000"/>
                  </a:srgbClr>
                </a:solidFill>
                <a:latin typeface="Lucida Grande"/>
                <a:cs typeface="Lucida Grande"/>
              </a:rPr>
              <a:t> </a:t>
            </a:r>
            <a:r>
              <a:rPr lang="fr-FR" sz="4400" baseline="30000" dirty="0" err="1">
                <a:solidFill>
                  <a:srgbClr val="9BBB59">
                    <a:lumMod val="50000"/>
                  </a:srgbClr>
                </a:solidFill>
                <a:latin typeface="Lucida Grande"/>
                <a:cs typeface="Lucida Grande"/>
              </a:rPr>
              <a:t>Title</a:t>
            </a:r>
            <a:r>
              <a:rPr lang="fr-FR" sz="4400" baseline="30000" dirty="0">
                <a:solidFill>
                  <a:srgbClr val="9BBB59">
                    <a:lumMod val="50000"/>
                  </a:srgbClr>
                </a:solidFill>
                <a:latin typeface="Lucida Grande"/>
                <a:cs typeface="Lucida Grande"/>
              </a:rPr>
              <a:t> </a:t>
            </a:r>
            <a:r>
              <a:rPr lang="fr-FR" sz="4400" baseline="30000" dirty="0" err="1">
                <a:solidFill>
                  <a:srgbClr val="9BBB59">
                    <a:lumMod val="50000"/>
                  </a:srgbClr>
                </a:solidFill>
                <a:latin typeface="Lucida Grande"/>
                <a:cs typeface="Lucida Grande"/>
              </a:rPr>
              <a:t>Here</a:t>
            </a:r>
            <a:endParaRPr lang="fr-FR" sz="4400" baseline="30000" dirty="0">
              <a:solidFill>
                <a:srgbClr val="9BBB59">
                  <a:lumMod val="50000"/>
                </a:srgbClr>
              </a:solidFill>
              <a:latin typeface="Lucida Grande"/>
              <a:cs typeface="Lucida Grande"/>
            </a:endParaRPr>
          </a:p>
        </p:txBody>
      </p:sp>
      <p:sp>
        <p:nvSpPr>
          <p:cNvPr id="10" name="TextBox 9"/>
          <p:cNvSpPr txBox="1"/>
          <p:nvPr userDrawn="1"/>
        </p:nvSpPr>
        <p:spPr>
          <a:xfrm>
            <a:off x="901700" y="2849552"/>
            <a:ext cx="7188200" cy="3012790"/>
          </a:xfrm>
          <a:prstGeom prst="rect">
            <a:avLst/>
          </a:prstGeom>
          <a:noFill/>
        </p:spPr>
        <p:txBody>
          <a:bodyPr wrap="square" numCol="2" spcCol="274320" rtlCol="0">
            <a:spAutoFit/>
          </a:bodyPr>
          <a:lstStyle/>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pPr>
            <a:endParaRPr lang="ro-RO" sz="2000" baseline="30000" dirty="0">
              <a:solidFill>
                <a:prstClr val="black"/>
              </a:solidFill>
              <a:latin typeface="Lucida Grande"/>
              <a:cs typeface="Lucida Grande"/>
            </a:endParaRPr>
          </a:p>
        </p:txBody>
      </p:sp>
    </p:spTree>
    <p:extLst>
      <p:ext uri="{BB962C8B-B14F-4D97-AF65-F5344CB8AC3E}">
        <p14:creationId xmlns:p14="http://schemas.microsoft.com/office/powerpoint/2010/main" val="7973307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731929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zo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1547189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6140071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14021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9879955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0815877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49681001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F227DD-5339-2D4A-B933-87B72643C287}" type="datetime1">
              <a:rPr lang="en-US" smtClean="0">
                <a:solidFill>
                  <a:prstClr val="black">
                    <a:tint val="75000"/>
                  </a:prstClr>
                </a:solidFill>
                <a:latin typeface="Calibri"/>
              </a:rPr>
              <a:pPr/>
              <a:t>6/25/13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9190422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DD8E49-48C5-0B4F-B08A-B7B15E99EF40}" type="datetime1">
              <a:rPr lang="en-US" smtClean="0">
                <a:solidFill>
                  <a:prstClr val="black">
                    <a:tint val="75000"/>
                  </a:prstClr>
                </a:solidFill>
                <a:latin typeface="Calibri"/>
              </a:rPr>
              <a:pPr/>
              <a:t>6/25/13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185229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FD05A8-D88D-194E-AFAA-0EF2D8955382}" type="datetime1">
              <a:rPr lang="en-US" smtClean="0">
                <a:solidFill>
                  <a:prstClr val="black">
                    <a:tint val="75000"/>
                  </a:prstClr>
                </a:solidFill>
                <a:latin typeface="Calibri"/>
              </a:rPr>
              <a:pPr/>
              <a:t>6/25/13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89747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FC092CA-46E0-A74B-AC2C-22B2CA8FA121}" type="datetime1">
              <a:rPr lang="en-US" smtClean="0">
                <a:solidFill>
                  <a:prstClr val="black">
                    <a:tint val="75000"/>
                  </a:prstClr>
                </a:solidFill>
                <a:latin typeface="Calibri"/>
              </a:rPr>
              <a:pPr/>
              <a:t>6/25/13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5504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spd="slow">
    <p:zo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9DAFF16-1FE9-F24A-945B-1766BF9C5F51}" type="datetime1">
              <a:rPr lang="en-US" smtClean="0">
                <a:solidFill>
                  <a:prstClr val="black">
                    <a:tint val="75000"/>
                  </a:prstClr>
                </a:solidFill>
                <a:latin typeface="Calibri"/>
              </a:rPr>
              <a:pPr/>
              <a:t>6/25/13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972252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2B6A55-DBB0-B74C-A3E5-1AC5BF707419}" type="datetime1">
              <a:rPr lang="en-US" smtClean="0">
                <a:solidFill>
                  <a:prstClr val="black">
                    <a:tint val="75000"/>
                  </a:prstClr>
                </a:solidFill>
                <a:latin typeface="Calibri"/>
              </a:rPr>
              <a:pPr/>
              <a:t>6/25/13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269145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5A77EF-526F-0240-A153-CF3272895A92}" type="datetime1">
              <a:rPr lang="en-US" smtClean="0">
                <a:solidFill>
                  <a:prstClr val="black">
                    <a:tint val="75000"/>
                  </a:prstClr>
                </a:solidFill>
                <a:latin typeface="Calibri"/>
              </a:rPr>
              <a:pPr/>
              <a:t>6/25/13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461349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DCD0EB-435E-0341-B8E7-8CD3BBFF8E87}" type="datetime1">
              <a:rPr lang="en-US" smtClean="0">
                <a:solidFill>
                  <a:prstClr val="black">
                    <a:tint val="75000"/>
                  </a:prstClr>
                </a:solidFill>
                <a:latin typeface="Calibri"/>
              </a:rPr>
              <a:pPr/>
              <a:t>6/25/13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417111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BAAD71-4AB3-1841-AEB0-774396C0B48B}" type="datetime1">
              <a:rPr lang="en-US" smtClean="0">
                <a:solidFill>
                  <a:prstClr val="black">
                    <a:tint val="75000"/>
                  </a:prstClr>
                </a:solidFill>
                <a:latin typeface="Calibri"/>
              </a:rPr>
              <a:pPr/>
              <a:t>6/25/13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05431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D19B26-DBC2-9C42-AA2F-3BCD77984DA4}" type="datetime1">
              <a:rPr lang="en-US" smtClean="0">
                <a:solidFill>
                  <a:prstClr val="black">
                    <a:tint val="75000"/>
                  </a:prstClr>
                </a:solidFill>
                <a:latin typeface="Calibri"/>
              </a:rPr>
              <a:pPr/>
              <a:t>6/25/13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24860780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074822-17BD-FF45-9738-4684BA2720AD}" type="datetime1">
              <a:rPr lang="en-US" smtClean="0">
                <a:solidFill>
                  <a:prstClr val="black">
                    <a:tint val="75000"/>
                  </a:prstClr>
                </a:solidFill>
                <a:latin typeface="Calibri"/>
              </a:rPr>
              <a:pPr/>
              <a:t>6/25/13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557323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0C9DF52-533D-444C-8832-73AAD0EAE5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430652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BBA7F84D-A44C-5649-9163-2E9A6CF956E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553758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2C225E2-1BDF-6746-9E26-E7E3BCE35F18}"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12755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spd="slow">
    <p:zoom/>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41B87D8-E85D-1B4A-A8E3-36B43E1AEE60}"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5061360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7450C354-051C-2349-9355-DB41C197FF39}"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7133804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AED32C8-1BB1-F144-8D0B-5CCFA6350180}"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6179245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BBD9C7B1-1DDD-F348-AFDA-0C7BDDCB45FE}"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3710666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DB9837D9-C784-AD44-B0CD-0E60E654746B}"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256663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B017B55F-97D9-5D4E-AFC0-2FB7BBABFA64}"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1625582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F6925ED6-9AE2-604B-92A0-DB390B12B196}"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39310946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4646885C-21FB-0F46-8FFB-85F16906AC6B}"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1521435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extBox 1"/>
          <p:cNvSpPr txBox="1"/>
          <p:nvPr userDrawn="1"/>
        </p:nvSpPr>
        <p:spPr>
          <a:xfrm>
            <a:off x="901700" y="1719263"/>
            <a:ext cx="6565900" cy="349250"/>
          </a:xfrm>
          <a:prstGeom prst="rect">
            <a:avLst/>
          </a:prstGeom>
          <a:noFill/>
        </p:spPr>
        <p:txBody>
          <a:bodyPr>
            <a:spAutoFit/>
          </a:bodyPr>
          <a:lstStyle/>
          <a:p>
            <a:pPr>
              <a:lnSpc>
                <a:spcPct val="130000"/>
              </a:lnSpc>
              <a:defRPr/>
            </a:pPr>
            <a:r>
              <a:rPr lang="fr-FR" sz="2000" b="1" baseline="30000" dirty="0">
                <a:solidFill>
                  <a:prstClr val="black"/>
                </a:solidFill>
                <a:latin typeface="Lucida Grande"/>
                <a:cs typeface="Lucida Grande"/>
              </a:rPr>
              <a:t>Click to </a:t>
            </a:r>
            <a:r>
              <a:rPr lang="fr-FR" sz="2000" b="1" baseline="30000" dirty="0" err="1">
                <a:solidFill>
                  <a:prstClr val="black"/>
                </a:solidFill>
                <a:latin typeface="Lucida Grande"/>
                <a:cs typeface="Lucida Grande"/>
              </a:rPr>
              <a:t>edit</a:t>
            </a:r>
            <a:endParaRPr lang="fr-FR" sz="2000" b="1" baseline="30000" dirty="0">
              <a:solidFill>
                <a:prstClr val="black"/>
              </a:solidFill>
              <a:latin typeface="Lucida Grande"/>
              <a:cs typeface="Lucida Grande"/>
            </a:endParaRPr>
          </a:p>
        </p:txBody>
      </p:sp>
      <p:sp>
        <p:nvSpPr>
          <p:cNvPr id="3" name="TextBox 2"/>
          <p:cNvSpPr txBox="1"/>
          <p:nvPr userDrawn="1"/>
        </p:nvSpPr>
        <p:spPr>
          <a:xfrm>
            <a:off x="901700" y="1098550"/>
            <a:ext cx="7302500" cy="544513"/>
          </a:xfrm>
          <a:prstGeom prst="rect">
            <a:avLst/>
          </a:prstGeom>
          <a:noFill/>
        </p:spPr>
        <p:txBody>
          <a:bodyPr>
            <a:spAutoFit/>
          </a:bodyPr>
          <a:lstStyle/>
          <a:p>
            <a:pPr>
              <a:defRPr/>
            </a:pPr>
            <a:r>
              <a:rPr lang="fr-FR" sz="4400" baseline="30000" dirty="0" err="1">
                <a:solidFill>
                  <a:srgbClr val="9BBB59">
                    <a:lumMod val="50000"/>
                  </a:srgbClr>
                </a:solidFill>
                <a:latin typeface="Lucida Grande"/>
                <a:cs typeface="Lucida Grande"/>
              </a:rPr>
              <a:t>Your</a:t>
            </a:r>
            <a:r>
              <a:rPr lang="fr-FR" sz="4400" baseline="30000" dirty="0">
                <a:solidFill>
                  <a:srgbClr val="9BBB59">
                    <a:lumMod val="50000"/>
                  </a:srgbClr>
                </a:solidFill>
                <a:latin typeface="Lucida Grande"/>
                <a:cs typeface="Lucida Grande"/>
              </a:rPr>
              <a:t> </a:t>
            </a:r>
            <a:r>
              <a:rPr lang="fr-FR" sz="4400" baseline="30000" dirty="0" err="1">
                <a:solidFill>
                  <a:srgbClr val="9BBB59">
                    <a:lumMod val="50000"/>
                  </a:srgbClr>
                </a:solidFill>
                <a:latin typeface="Lucida Grande"/>
                <a:cs typeface="Lucida Grande"/>
              </a:rPr>
              <a:t>Title</a:t>
            </a:r>
            <a:r>
              <a:rPr lang="fr-FR" sz="4400" baseline="30000" dirty="0">
                <a:solidFill>
                  <a:srgbClr val="9BBB59">
                    <a:lumMod val="50000"/>
                  </a:srgbClr>
                </a:solidFill>
                <a:latin typeface="Lucida Grande"/>
                <a:cs typeface="Lucida Grande"/>
              </a:rPr>
              <a:t> </a:t>
            </a:r>
            <a:r>
              <a:rPr lang="fr-FR" sz="4400" baseline="30000" dirty="0" err="1">
                <a:solidFill>
                  <a:srgbClr val="9BBB59">
                    <a:lumMod val="50000"/>
                  </a:srgbClr>
                </a:solidFill>
                <a:latin typeface="Lucida Grande"/>
                <a:cs typeface="Lucida Grande"/>
              </a:rPr>
              <a:t>Here</a:t>
            </a:r>
            <a:endParaRPr lang="fr-FR" sz="4400" baseline="30000" dirty="0">
              <a:solidFill>
                <a:srgbClr val="9BBB59">
                  <a:lumMod val="50000"/>
                </a:srgbClr>
              </a:solidFill>
              <a:latin typeface="Lucida Grande"/>
              <a:cs typeface="Lucida Grande"/>
            </a:endParaRPr>
          </a:p>
        </p:txBody>
      </p:sp>
      <p:sp>
        <p:nvSpPr>
          <p:cNvPr id="4" name="TextBox 3"/>
          <p:cNvSpPr txBox="1"/>
          <p:nvPr userDrawn="1"/>
        </p:nvSpPr>
        <p:spPr>
          <a:xfrm>
            <a:off x="901700" y="2849552"/>
            <a:ext cx="7188200" cy="3012790"/>
          </a:xfrm>
          <a:prstGeom prst="rect">
            <a:avLst/>
          </a:prstGeom>
          <a:noFill/>
        </p:spPr>
        <p:txBody>
          <a:bodyPr numCol="2" spcCol="274320">
            <a:spAutoFit/>
          </a:bodyPr>
          <a:lstStyle/>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a:lnSpc>
                <a:spcPct val="140000"/>
              </a:lnSpc>
              <a:spcAft>
                <a:spcPts val="1200"/>
              </a:spcAft>
              <a:defRPr/>
            </a:pPr>
            <a:endParaRPr lang="ro-RO" sz="2000" baseline="30000" dirty="0">
              <a:solidFill>
                <a:prstClr val="black"/>
              </a:solidFill>
              <a:latin typeface="Lucida Grande"/>
              <a:cs typeface="Lucida Grande"/>
            </a:endParaRPr>
          </a:p>
        </p:txBody>
      </p:sp>
      <p:sp>
        <p:nvSpPr>
          <p:cNvPr id="5" name="Slide Number Placeholder 6"/>
          <p:cNvSpPr>
            <a:spLocks noGrp="1"/>
          </p:cNvSpPr>
          <p:nvPr>
            <p:ph type="sldNum" sz="quarter" idx="10"/>
          </p:nvPr>
        </p:nvSpPr>
        <p:spPr/>
        <p:txBody>
          <a:bodyPr/>
          <a:lstStyle>
            <a:lvl1pPr>
              <a:defRPr/>
            </a:lvl1pPr>
          </a:lstStyle>
          <a:p>
            <a:pPr>
              <a:defRPr/>
            </a:pPr>
            <a:fld id="{6A96D7F5-1396-6445-AEB8-C3E665C260D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996944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0C9DF52-533D-444C-8832-73AAD0EAE5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1659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spd="slow">
    <p:zoom/>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BBA7F84D-A44C-5649-9163-2E9A6CF956E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36433550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02C225E2-1BDF-6746-9E26-E7E3BCE35F18}"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4335931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141B87D8-E85D-1B4A-A8E3-36B43E1AEE60}"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220497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7450C354-051C-2349-9355-DB41C197FF39}"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634570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AED32C8-1BB1-F144-8D0B-5CCFA6350180}"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09398755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BBD9C7B1-1DDD-F348-AFDA-0C7BDDCB45FE}"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3283614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DB9837D9-C784-AD44-B0CD-0E60E654746B}"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1268615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B017B55F-97D9-5D4E-AFC0-2FB7BBABFA64}"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7224968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F6925ED6-9AE2-604B-92A0-DB390B12B196}"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65645181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4646885C-21FB-0F46-8FFB-85F16906AC6B}"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682544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spd="slow">
    <p:zoom/>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extBox 1"/>
          <p:cNvSpPr txBox="1"/>
          <p:nvPr userDrawn="1"/>
        </p:nvSpPr>
        <p:spPr>
          <a:xfrm>
            <a:off x="901700" y="1719263"/>
            <a:ext cx="6565900" cy="349250"/>
          </a:xfrm>
          <a:prstGeom prst="rect">
            <a:avLst/>
          </a:prstGeom>
          <a:noFill/>
        </p:spPr>
        <p:txBody>
          <a:bodyPr>
            <a:spAutoFit/>
          </a:bodyPr>
          <a:lstStyle/>
          <a:p>
            <a:pPr>
              <a:lnSpc>
                <a:spcPct val="130000"/>
              </a:lnSpc>
              <a:defRPr/>
            </a:pPr>
            <a:r>
              <a:rPr lang="fr-FR" sz="2000" b="1" baseline="30000" dirty="0">
                <a:solidFill>
                  <a:prstClr val="black"/>
                </a:solidFill>
                <a:latin typeface="Lucida Grande"/>
                <a:cs typeface="Lucida Grande"/>
              </a:rPr>
              <a:t>Click to </a:t>
            </a:r>
            <a:r>
              <a:rPr lang="fr-FR" sz="2000" b="1" baseline="30000" dirty="0" err="1">
                <a:solidFill>
                  <a:prstClr val="black"/>
                </a:solidFill>
                <a:latin typeface="Lucida Grande"/>
                <a:cs typeface="Lucida Grande"/>
              </a:rPr>
              <a:t>edit</a:t>
            </a:r>
            <a:endParaRPr lang="fr-FR" sz="2000" b="1" baseline="30000" dirty="0">
              <a:solidFill>
                <a:prstClr val="black"/>
              </a:solidFill>
              <a:latin typeface="Lucida Grande"/>
              <a:cs typeface="Lucida Grande"/>
            </a:endParaRPr>
          </a:p>
        </p:txBody>
      </p:sp>
      <p:sp>
        <p:nvSpPr>
          <p:cNvPr id="3" name="TextBox 2"/>
          <p:cNvSpPr txBox="1"/>
          <p:nvPr userDrawn="1"/>
        </p:nvSpPr>
        <p:spPr>
          <a:xfrm>
            <a:off x="901700" y="1098550"/>
            <a:ext cx="7302500" cy="544513"/>
          </a:xfrm>
          <a:prstGeom prst="rect">
            <a:avLst/>
          </a:prstGeom>
          <a:noFill/>
        </p:spPr>
        <p:txBody>
          <a:bodyPr>
            <a:spAutoFit/>
          </a:bodyPr>
          <a:lstStyle/>
          <a:p>
            <a:pPr>
              <a:defRPr/>
            </a:pPr>
            <a:r>
              <a:rPr lang="fr-FR" sz="4400" baseline="30000" dirty="0" err="1">
                <a:solidFill>
                  <a:srgbClr val="9BBB59">
                    <a:lumMod val="50000"/>
                  </a:srgbClr>
                </a:solidFill>
                <a:latin typeface="Lucida Grande"/>
                <a:cs typeface="Lucida Grande"/>
              </a:rPr>
              <a:t>Your</a:t>
            </a:r>
            <a:r>
              <a:rPr lang="fr-FR" sz="4400" baseline="30000" dirty="0">
                <a:solidFill>
                  <a:srgbClr val="9BBB59">
                    <a:lumMod val="50000"/>
                  </a:srgbClr>
                </a:solidFill>
                <a:latin typeface="Lucida Grande"/>
                <a:cs typeface="Lucida Grande"/>
              </a:rPr>
              <a:t> </a:t>
            </a:r>
            <a:r>
              <a:rPr lang="fr-FR" sz="4400" baseline="30000" dirty="0" err="1">
                <a:solidFill>
                  <a:srgbClr val="9BBB59">
                    <a:lumMod val="50000"/>
                  </a:srgbClr>
                </a:solidFill>
                <a:latin typeface="Lucida Grande"/>
                <a:cs typeface="Lucida Grande"/>
              </a:rPr>
              <a:t>Title</a:t>
            </a:r>
            <a:r>
              <a:rPr lang="fr-FR" sz="4400" baseline="30000" dirty="0">
                <a:solidFill>
                  <a:srgbClr val="9BBB59">
                    <a:lumMod val="50000"/>
                  </a:srgbClr>
                </a:solidFill>
                <a:latin typeface="Lucida Grande"/>
                <a:cs typeface="Lucida Grande"/>
              </a:rPr>
              <a:t> </a:t>
            </a:r>
            <a:r>
              <a:rPr lang="fr-FR" sz="4400" baseline="30000" dirty="0" err="1">
                <a:solidFill>
                  <a:srgbClr val="9BBB59">
                    <a:lumMod val="50000"/>
                  </a:srgbClr>
                </a:solidFill>
                <a:latin typeface="Lucida Grande"/>
                <a:cs typeface="Lucida Grande"/>
              </a:rPr>
              <a:t>Here</a:t>
            </a:r>
            <a:endParaRPr lang="fr-FR" sz="4400" baseline="30000" dirty="0">
              <a:solidFill>
                <a:srgbClr val="9BBB59">
                  <a:lumMod val="50000"/>
                </a:srgbClr>
              </a:solidFill>
              <a:latin typeface="Lucida Grande"/>
              <a:cs typeface="Lucida Grande"/>
            </a:endParaRPr>
          </a:p>
        </p:txBody>
      </p:sp>
      <p:sp>
        <p:nvSpPr>
          <p:cNvPr id="4" name="TextBox 3"/>
          <p:cNvSpPr txBox="1"/>
          <p:nvPr userDrawn="1"/>
        </p:nvSpPr>
        <p:spPr>
          <a:xfrm>
            <a:off x="901700" y="2849552"/>
            <a:ext cx="7188200" cy="3012790"/>
          </a:xfrm>
          <a:prstGeom prst="rect">
            <a:avLst/>
          </a:prstGeom>
          <a:noFill/>
        </p:spPr>
        <p:txBody>
          <a:bodyPr numCol="2" spcCol="274320">
            <a:spAutoFit/>
          </a:bodyPr>
          <a:lstStyle/>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a:solidFill>
                  <a:prstClr val="black"/>
                </a:solidFill>
                <a:latin typeface="Lucida Grande"/>
                <a:cs typeface="Lucida Grande"/>
              </a:rPr>
              <a:t>COLUMNS </a:t>
            </a:r>
          </a:p>
          <a:p>
            <a:pPr>
              <a:lnSpc>
                <a:spcPct val="140000"/>
              </a:lnSpc>
              <a:spcAft>
                <a:spcPts val="1200"/>
              </a:spcAft>
              <a:defRPr/>
            </a:pPr>
            <a:endParaRPr lang="ro-RO" sz="2000" baseline="30000" dirty="0">
              <a:solidFill>
                <a:prstClr val="black"/>
              </a:solidFill>
              <a:latin typeface="Lucida Grande"/>
              <a:cs typeface="Lucida Grande"/>
            </a:endParaRPr>
          </a:p>
        </p:txBody>
      </p:sp>
      <p:sp>
        <p:nvSpPr>
          <p:cNvPr id="5" name="Slide Number Placeholder 6"/>
          <p:cNvSpPr>
            <a:spLocks noGrp="1"/>
          </p:cNvSpPr>
          <p:nvPr>
            <p:ph type="sldNum" sz="quarter" idx="10"/>
          </p:nvPr>
        </p:nvSpPr>
        <p:spPr/>
        <p:txBody>
          <a:bodyPr/>
          <a:lstStyle>
            <a:lvl1pPr>
              <a:defRPr/>
            </a:lvl1pPr>
          </a:lstStyle>
          <a:p>
            <a:pPr>
              <a:defRPr/>
            </a:pPr>
            <a:fld id="{6A96D7F5-1396-6445-AEB8-C3E665C260D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0104631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31800" y="4229100"/>
            <a:ext cx="8356600" cy="1511300"/>
          </a:xfrm>
        </p:spPr>
        <p:txBody>
          <a:bodyPr>
            <a:noAutofit/>
          </a:bodyPr>
          <a:lstStyle>
            <a:lvl1pPr algn="l">
              <a:defRPr sz="5400"/>
            </a:lvl1pPr>
          </a:lstStyle>
          <a:p>
            <a:r>
              <a:rPr lang="en-US" dirty="0" smtClean="0"/>
              <a:t>Click to edit Master title style</a:t>
            </a:r>
            <a:endParaRPr lang="en-US" dirty="0"/>
          </a:p>
        </p:txBody>
      </p:sp>
      <p:sp>
        <p:nvSpPr>
          <p:cNvPr id="3" name="Subtitle 2"/>
          <p:cNvSpPr>
            <a:spLocks noGrp="1"/>
          </p:cNvSpPr>
          <p:nvPr>
            <p:ph type="subTitle" idx="1"/>
          </p:nvPr>
        </p:nvSpPr>
        <p:spPr>
          <a:xfrm>
            <a:off x="431800" y="5791200"/>
            <a:ext cx="8356600" cy="95885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6670317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4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79133446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0242614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
        <p:nvSpPr>
          <p:cNvPr id="8" name="TextBox 7"/>
          <p:cNvSpPr txBox="1"/>
          <p:nvPr userDrawn="1"/>
        </p:nvSpPr>
        <p:spPr>
          <a:xfrm>
            <a:off x="901700" y="1719252"/>
            <a:ext cx="6565900" cy="348813"/>
          </a:xfrm>
          <a:prstGeom prst="rect">
            <a:avLst/>
          </a:prstGeom>
          <a:noFill/>
        </p:spPr>
        <p:txBody>
          <a:bodyPr wrap="square" rtlCol="0">
            <a:spAutoFit/>
          </a:bodyPr>
          <a:lstStyle/>
          <a:p>
            <a:pPr defTabSz="457200" fontAlgn="auto">
              <a:lnSpc>
                <a:spcPct val="130000"/>
              </a:lnSpc>
              <a:spcBef>
                <a:spcPts val="0"/>
              </a:spcBef>
              <a:spcAft>
                <a:spcPts val="0"/>
              </a:spcAft>
            </a:pPr>
            <a:r>
              <a:rPr lang="fr-FR" sz="2000" b="1" baseline="30000" dirty="0" smtClean="0">
                <a:solidFill>
                  <a:prstClr val="black"/>
                </a:solidFill>
                <a:latin typeface="Lucida Grande"/>
                <a:cs typeface="Lucida Grande"/>
              </a:rPr>
              <a:t>Click to </a:t>
            </a:r>
            <a:r>
              <a:rPr lang="fr-FR" sz="2000" b="1" baseline="30000" dirty="0" err="1" smtClean="0">
                <a:solidFill>
                  <a:prstClr val="black"/>
                </a:solidFill>
                <a:latin typeface="Lucida Grande"/>
                <a:cs typeface="Lucida Grande"/>
              </a:rPr>
              <a:t>edit</a:t>
            </a:r>
            <a:endParaRPr lang="fr-FR" sz="2000" b="1" baseline="30000" dirty="0">
              <a:solidFill>
                <a:prstClr val="black"/>
              </a:solidFill>
              <a:latin typeface="Lucida Grande"/>
              <a:cs typeface="Lucida Grande"/>
            </a:endParaRPr>
          </a:p>
        </p:txBody>
      </p:sp>
      <p:sp>
        <p:nvSpPr>
          <p:cNvPr id="9" name="TextBox 8"/>
          <p:cNvSpPr txBox="1"/>
          <p:nvPr userDrawn="1"/>
        </p:nvSpPr>
        <p:spPr>
          <a:xfrm>
            <a:off x="901700" y="1099314"/>
            <a:ext cx="7302500" cy="543738"/>
          </a:xfrm>
          <a:prstGeom prst="rect">
            <a:avLst/>
          </a:prstGeom>
          <a:noFill/>
        </p:spPr>
        <p:txBody>
          <a:bodyPr wrap="square" rtlCol="0">
            <a:spAutoFit/>
          </a:bodyPr>
          <a:lstStyle/>
          <a:p>
            <a:pPr defTabSz="457200" fontAlgn="auto">
              <a:spcBef>
                <a:spcPts val="0"/>
              </a:spcBef>
              <a:spcAft>
                <a:spcPts val="0"/>
              </a:spcAft>
            </a:pPr>
            <a:r>
              <a:rPr lang="fr-FR" sz="4400" baseline="30000" dirty="0" err="1">
                <a:solidFill>
                  <a:srgbClr val="C5A6E8">
                    <a:lumMod val="50000"/>
                  </a:srgbClr>
                </a:solidFill>
                <a:latin typeface="Lucida Grande"/>
                <a:cs typeface="Lucida Grande"/>
              </a:rPr>
              <a:t>Your</a:t>
            </a:r>
            <a:r>
              <a:rPr lang="fr-FR" sz="4400" baseline="30000" dirty="0">
                <a:solidFill>
                  <a:srgbClr val="C5A6E8">
                    <a:lumMod val="50000"/>
                  </a:srgbClr>
                </a:solidFill>
                <a:latin typeface="Lucida Grande"/>
                <a:cs typeface="Lucida Grande"/>
              </a:rPr>
              <a:t> </a:t>
            </a:r>
            <a:r>
              <a:rPr lang="fr-FR" sz="4400" baseline="30000" dirty="0" err="1">
                <a:solidFill>
                  <a:srgbClr val="C5A6E8">
                    <a:lumMod val="50000"/>
                  </a:srgbClr>
                </a:solidFill>
                <a:latin typeface="Lucida Grande"/>
                <a:cs typeface="Lucida Grande"/>
              </a:rPr>
              <a:t>Title</a:t>
            </a:r>
            <a:r>
              <a:rPr lang="fr-FR" sz="4400" baseline="30000" dirty="0">
                <a:solidFill>
                  <a:srgbClr val="C5A6E8">
                    <a:lumMod val="50000"/>
                  </a:srgbClr>
                </a:solidFill>
                <a:latin typeface="Lucida Grande"/>
                <a:cs typeface="Lucida Grande"/>
              </a:rPr>
              <a:t> </a:t>
            </a:r>
            <a:r>
              <a:rPr lang="fr-FR" sz="4400" baseline="30000" dirty="0" err="1">
                <a:solidFill>
                  <a:srgbClr val="C5A6E8">
                    <a:lumMod val="50000"/>
                  </a:srgbClr>
                </a:solidFill>
                <a:latin typeface="Lucida Grande"/>
                <a:cs typeface="Lucida Grande"/>
              </a:rPr>
              <a:t>Here</a:t>
            </a:r>
            <a:endParaRPr lang="fr-FR" sz="4400" baseline="30000" dirty="0">
              <a:solidFill>
                <a:srgbClr val="C5A6E8">
                  <a:lumMod val="50000"/>
                </a:srgbClr>
              </a:solidFill>
              <a:latin typeface="Lucida Grande"/>
              <a:cs typeface="Lucida Grande"/>
            </a:endParaRPr>
          </a:p>
        </p:txBody>
      </p:sp>
      <p:sp>
        <p:nvSpPr>
          <p:cNvPr id="10" name="TextBox 9"/>
          <p:cNvSpPr txBox="1"/>
          <p:nvPr userDrawn="1"/>
        </p:nvSpPr>
        <p:spPr>
          <a:xfrm>
            <a:off x="901700" y="2849552"/>
            <a:ext cx="7188200" cy="3012790"/>
          </a:xfrm>
          <a:prstGeom prst="rect">
            <a:avLst/>
          </a:prstGeom>
          <a:noFill/>
        </p:spPr>
        <p:txBody>
          <a:bodyPr wrap="square" numCol="2" spcCol="274320" rtlCol="0">
            <a:spAutoFit/>
          </a:bodyPr>
          <a:lstStyle/>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defRPr/>
            </a:pPr>
            <a:r>
              <a:rPr lang="ro-RO" sz="2000" baseline="30000" dirty="0" smtClean="0">
                <a:solidFill>
                  <a:prstClr val="black"/>
                </a:solidFill>
                <a:latin typeface="Lucida Grande"/>
                <a:cs typeface="Lucida Grande"/>
              </a:rPr>
              <a:t>COLUMNS </a:t>
            </a:r>
          </a:p>
          <a:p>
            <a:pPr defTabSz="457200" fontAlgn="auto">
              <a:lnSpc>
                <a:spcPct val="140000"/>
              </a:lnSpc>
              <a:spcBef>
                <a:spcPts val="0"/>
              </a:spcBef>
              <a:spcAft>
                <a:spcPts val="1200"/>
              </a:spcAft>
            </a:pPr>
            <a:endParaRPr lang="ro-RO" sz="2000" baseline="30000" dirty="0">
              <a:solidFill>
                <a:prstClr val="black"/>
              </a:solidFill>
              <a:latin typeface="Lucida Grande"/>
              <a:cs typeface="Lucida Grande"/>
            </a:endParaRPr>
          </a:p>
        </p:txBody>
      </p:sp>
    </p:spTree>
    <p:extLst>
      <p:ext uri="{BB962C8B-B14F-4D97-AF65-F5344CB8AC3E}">
        <p14:creationId xmlns:p14="http://schemas.microsoft.com/office/powerpoint/2010/main" val="159442752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1839590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20293941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33731471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9533064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CB022EEB-2A74-934B-87F2-03137DF17EAF}"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49792320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2.xml"/><Relationship Id="rId12" Type="http://schemas.openxmlformats.org/officeDocument/2006/relationships/theme" Target="../theme/theme10.xml"/><Relationship Id="rId1" Type="http://schemas.openxmlformats.org/officeDocument/2006/relationships/slideLayout" Target="../slideLayouts/slideLayout102.xml"/><Relationship Id="rId2" Type="http://schemas.openxmlformats.org/officeDocument/2006/relationships/slideLayout" Target="../slideLayouts/slideLayout103.xml"/><Relationship Id="rId3" Type="http://schemas.openxmlformats.org/officeDocument/2006/relationships/slideLayout" Target="../slideLayouts/slideLayout104.xml"/><Relationship Id="rId4" Type="http://schemas.openxmlformats.org/officeDocument/2006/relationships/slideLayout" Target="../slideLayouts/slideLayout105.xml"/><Relationship Id="rId5" Type="http://schemas.openxmlformats.org/officeDocument/2006/relationships/slideLayout" Target="../slideLayouts/slideLayout106.xml"/><Relationship Id="rId6" Type="http://schemas.openxmlformats.org/officeDocument/2006/relationships/slideLayout" Target="../slideLayouts/slideLayout107.xml"/><Relationship Id="rId7" Type="http://schemas.openxmlformats.org/officeDocument/2006/relationships/slideLayout" Target="../slideLayouts/slideLayout108.xml"/><Relationship Id="rId8" Type="http://schemas.openxmlformats.org/officeDocument/2006/relationships/slideLayout" Target="../slideLayouts/slideLayout109.xml"/><Relationship Id="rId9" Type="http://schemas.openxmlformats.org/officeDocument/2006/relationships/slideLayout" Target="../slideLayouts/slideLayout110.xml"/><Relationship Id="rId10"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3.xml"/><Relationship Id="rId12" Type="http://schemas.openxmlformats.org/officeDocument/2006/relationships/theme" Target="../theme/theme11.xml"/><Relationship Id="rId1" Type="http://schemas.openxmlformats.org/officeDocument/2006/relationships/slideLayout" Target="../slideLayouts/slideLayout113.xml"/><Relationship Id="rId2" Type="http://schemas.openxmlformats.org/officeDocument/2006/relationships/slideLayout" Target="../slideLayouts/slideLayout114.xml"/><Relationship Id="rId3" Type="http://schemas.openxmlformats.org/officeDocument/2006/relationships/slideLayout" Target="../slideLayouts/slideLayout115.xml"/><Relationship Id="rId4" Type="http://schemas.openxmlformats.org/officeDocument/2006/relationships/slideLayout" Target="../slideLayouts/slideLayout116.xml"/><Relationship Id="rId5" Type="http://schemas.openxmlformats.org/officeDocument/2006/relationships/slideLayout" Target="../slideLayouts/slideLayout117.xml"/><Relationship Id="rId6" Type="http://schemas.openxmlformats.org/officeDocument/2006/relationships/slideLayout" Target="../slideLayouts/slideLayout118.xml"/><Relationship Id="rId7" Type="http://schemas.openxmlformats.org/officeDocument/2006/relationships/slideLayout" Target="../slideLayouts/slideLayout119.xml"/><Relationship Id="rId8" Type="http://schemas.openxmlformats.org/officeDocument/2006/relationships/slideLayout" Target="../slideLayouts/slideLayout120.xml"/><Relationship Id="rId9" Type="http://schemas.openxmlformats.org/officeDocument/2006/relationships/slideLayout" Target="../slideLayouts/slideLayout121.xml"/><Relationship Id="rId10" Type="http://schemas.openxmlformats.org/officeDocument/2006/relationships/slideLayout" Target="../slideLayouts/slideLayout12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vmlDrawing" Target="../drawings/vmlDrawing1.vml"/><Relationship Id="rId14" Type="http://schemas.openxmlformats.org/officeDocument/2006/relationships/image" Target="../media/image1.jpeg"/><Relationship Id="rId15" Type="http://schemas.openxmlformats.org/officeDocument/2006/relationships/oleObject" Target="../embeddings/oleObject1.bin"/><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3" Type="http://schemas.openxmlformats.org/officeDocument/2006/relationships/vmlDrawing" Target="../drawings/vmlDrawing2.vml"/><Relationship Id="rId14" Type="http://schemas.openxmlformats.org/officeDocument/2006/relationships/image" Target="../media/image1.jpeg"/><Relationship Id="rId15" Type="http://schemas.openxmlformats.org/officeDocument/2006/relationships/oleObject" Target="../embeddings/oleObject2.bin"/><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3" Type="http://schemas.openxmlformats.org/officeDocument/2006/relationships/image" Target="../media/image3.png"/><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3" Type="http://schemas.openxmlformats.org/officeDocument/2006/relationships/image" Target="../media/image5.png"/><Relationship Id="rId14" Type="http://schemas.openxmlformats.org/officeDocument/2006/relationships/image" Target="../media/image6.png"/><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slideLayout" Target="../slideLayouts/slideLayout78.xml"/><Relationship Id="rId13"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9.xml"/><Relationship Id="rId12" Type="http://schemas.openxmlformats.org/officeDocument/2006/relationships/slideLayout" Target="../slideLayouts/slideLayout90.xml"/><Relationship Id="rId13" Type="http://schemas.openxmlformats.org/officeDocument/2006/relationships/theme" Target="../theme/theme8.xml"/><Relationship Id="rId1" Type="http://schemas.openxmlformats.org/officeDocument/2006/relationships/slideLayout" Target="../slideLayouts/slideLayout79.xml"/><Relationship Id="rId2" Type="http://schemas.openxmlformats.org/officeDocument/2006/relationships/slideLayout" Target="../slideLayouts/slideLayout80.xml"/><Relationship Id="rId3" Type="http://schemas.openxmlformats.org/officeDocument/2006/relationships/slideLayout" Target="../slideLayouts/slideLayout81.xml"/><Relationship Id="rId4" Type="http://schemas.openxmlformats.org/officeDocument/2006/relationships/slideLayout" Target="../slideLayouts/slideLayout82.xml"/><Relationship Id="rId5" Type="http://schemas.openxmlformats.org/officeDocument/2006/relationships/slideLayout" Target="../slideLayouts/slideLayout83.xml"/><Relationship Id="rId6" Type="http://schemas.openxmlformats.org/officeDocument/2006/relationships/slideLayout" Target="../slideLayouts/slideLayout84.xml"/><Relationship Id="rId7" Type="http://schemas.openxmlformats.org/officeDocument/2006/relationships/slideLayout" Target="../slideLayouts/slideLayout85.xml"/><Relationship Id="rId8" Type="http://schemas.openxmlformats.org/officeDocument/2006/relationships/slideLayout" Target="../slideLayouts/slideLayout86.xml"/><Relationship Id="rId9" Type="http://schemas.openxmlformats.org/officeDocument/2006/relationships/slideLayout" Target="../slideLayouts/slideLayout87.xml"/><Relationship Id="rId10"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101.xml"/><Relationship Id="rId12" Type="http://schemas.openxmlformats.org/officeDocument/2006/relationships/theme" Target="../theme/theme9.xml"/><Relationship Id="rId13" Type="http://schemas.openxmlformats.org/officeDocument/2006/relationships/image" Target="../media/image3.png"/><Relationship Id="rId1" Type="http://schemas.openxmlformats.org/officeDocument/2006/relationships/slideLayout" Target="../slideLayouts/slideLayout91.xml"/><Relationship Id="rId2" Type="http://schemas.openxmlformats.org/officeDocument/2006/relationships/slideLayout" Target="../slideLayouts/slideLayout92.xml"/><Relationship Id="rId3" Type="http://schemas.openxmlformats.org/officeDocument/2006/relationships/slideLayout" Target="../slideLayouts/slideLayout93.xml"/><Relationship Id="rId4" Type="http://schemas.openxmlformats.org/officeDocument/2006/relationships/slideLayout" Target="../slideLayouts/slideLayout94.xml"/><Relationship Id="rId5" Type="http://schemas.openxmlformats.org/officeDocument/2006/relationships/slideLayout" Target="../slideLayouts/slideLayout95.xml"/><Relationship Id="rId6" Type="http://schemas.openxmlformats.org/officeDocument/2006/relationships/slideLayout" Target="../slideLayouts/slideLayout96.xml"/><Relationship Id="rId7" Type="http://schemas.openxmlformats.org/officeDocument/2006/relationships/slideLayout" Target="../slideLayouts/slideLayout97.xml"/><Relationship Id="rId8" Type="http://schemas.openxmlformats.org/officeDocument/2006/relationships/slideLayout" Target="../slideLayouts/slideLayout98.xml"/><Relationship Id="rId9" Type="http://schemas.openxmlformats.org/officeDocument/2006/relationships/slideLayout" Target="../slideLayouts/slideLayout99.xml"/><Relationship Id="rId10"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0668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2438400"/>
            <a:ext cx="7696200" cy="3687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215" r:id="rId1"/>
    <p:sldLayoutId id="2147484186" r:id="rId2"/>
    <p:sldLayoutId id="2147484187" r:id="rId3"/>
    <p:sldLayoutId id="2147484188" r:id="rId4"/>
    <p:sldLayoutId id="2147484189" r:id="rId5"/>
    <p:sldLayoutId id="2147484190" r:id="rId6"/>
    <p:sldLayoutId id="2147484191" r:id="rId7"/>
    <p:sldLayoutId id="2147484192" r:id="rId8"/>
    <p:sldLayoutId id="2147484193" r:id="rId9"/>
    <p:sldLayoutId id="2147484194" r:id="rId10"/>
    <p:sldLayoutId id="2147484195" r:id="rId11"/>
  </p:sldLayoutIdLst>
  <p:transition xmlns:p14="http://schemas.microsoft.com/office/powerpoint/2010/main" spd="slow">
    <p:zoom/>
  </p:transition>
  <p:txStyles>
    <p:titleStyle>
      <a:lvl1pPr algn="ctr" rtl="0" eaLnBrk="0" fontAlgn="base" hangingPunct="0">
        <a:spcBef>
          <a:spcPct val="0"/>
        </a:spcBef>
        <a:spcAft>
          <a:spcPct val="0"/>
        </a:spcAft>
        <a:defRPr sz="4400">
          <a:solidFill>
            <a:schemeClr val="tx2"/>
          </a:solidFill>
          <a:latin typeface="+mj-lt"/>
          <a:ea typeface="ＭＳ Ｐゴシック" pitchFamily="-110" charset="-128"/>
          <a:cs typeface="ＭＳ Ｐゴシック" pitchFamily="-110" charset="-128"/>
        </a:defRPr>
      </a:lvl1pPr>
      <a:lvl2pPr algn="ctr" rtl="0" eaLnBrk="0" fontAlgn="base" hangingPunct="0">
        <a:spcBef>
          <a:spcPct val="0"/>
        </a:spcBef>
        <a:spcAft>
          <a:spcPct val="0"/>
        </a:spcAft>
        <a:defRPr sz="4400">
          <a:solidFill>
            <a:schemeClr val="tx2"/>
          </a:solidFill>
          <a:latin typeface="Times" pitchFamily="-110" charset="0"/>
          <a:ea typeface="ＭＳ Ｐゴシック" pitchFamily="-110" charset="-128"/>
          <a:cs typeface="ＭＳ Ｐゴシック" pitchFamily="-110" charset="-128"/>
        </a:defRPr>
      </a:lvl2pPr>
      <a:lvl3pPr algn="ctr" rtl="0" eaLnBrk="0" fontAlgn="base" hangingPunct="0">
        <a:spcBef>
          <a:spcPct val="0"/>
        </a:spcBef>
        <a:spcAft>
          <a:spcPct val="0"/>
        </a:spcAft>
        <a:defRPr sz="4400">
          <a:solidFill>
            <a:schemeClr val="tx2"/>
          </a:solidFill>
          <a:latin typeface="Times" pitchFamily="-110" charset="0"/>
          <a:ea typeface="ＭＳ Ｐゴシック" pitchFamily="-110" charset="-128"/>
          <a:cs typeface="ＭＳ Ｐゴシック" pitchFamily="-110" charset="-128"/>
        </a:defRPr>
      </a:lvl3pPr>
      <a:lvl4pPr algn="ctr" rtl="0" eaLnBrk="0" fontAlgn="base" hangingPunct="0">
        <a:spcBef>
          <a:spcPct val="0"/>
        </a:spcBef>
        <a:spcAft>
          <a:spcPct val="0"/>
        </a:spcAft>
        <a:defRPr sz="4400">
          <a:solidFill>
            <a:schemeClr val="tx2"/>
          </a:solidFill>
          <a:latin typeface="Times" pitchFamily="-110" charset="0"/>
          <a:ea typeface="ＭＳ Ｐゴシック" pitchFamily="-110" charset="-128"/>
          <a:cs typeface="ＭＳ Ｐゴシック" pitchFamily="-110" charset="-128"/>
        </a:defRPr>
      </a:lvl4pPr>
      <a:lvl5pPr algn="ctr" rtl="0" eaLnBrk="0" fontAlgn="base" hangingPunct="0">
        <a:spcBef>
          <a:spcPct val="0"/>
        </a:spcBef>
        <a:spcAft>
          <a:spcPct val="0"/>
        </a:spcAft>
        <a:defRPr sz="4400">
          <a:solidFill>
            <a:schemeClr val="tx2"/>
          </a:solidFill>
          <a:latin typeface="Times" pitchFamily="-110" charset="0"/>
          <a:ea typeface="ＭＳ Ｐゴシック" pitchFamily="-110" charset="-128"/>
          <a:cs typeface="ＭＳ Ｐゴシック" pitchFamily="-110" charset="-128"/>
        </a:defRPr>
      </a:lvl5pPr>
      <a:lvl6pPr marL="457200" algn="ctr" rtl="0" fontAlgn="base">
        <a:spcBef>
          <a:spcPct val="0"/>
        </a:spcBef>
        <a:spcAft>
          <a:spcPct val="0"/>
        </a:spcAft>
        <a:defRPr sz="4400">
          <a:solidFill>
            <a:schemeClr val="tx2"/>
          </a:solidFill>
          <a:latin typeface="Times" pitchFamily="-110" charset="0"/>
        </a:defRPr>
      </a:lvl6pPr>
      <a:lvl7pPr marL="914400" algn="ctr" rtl="0" fontAlgn="base">
        <a:spcBef>
          <a:spcPct val="0"/>
        </a:spcBef>
        <a:spcAft>
          <a:spcPct val="0"/>
        </a:spcAft>
        <a:defRPr sz="4400">
          <a:solidFill>
            <a:schemeClr val="tx2"/>
          </a:solidFill>
          <a:latin typeface="Times" pitchFamily="-110" charset="0"/>
        </a:defRPr>
      </a:lvl7pPr>
      <a:lvl8pPr marL="1371600" algn="ctr" rtl="0" fontAlgn="base">
        <a:spcBef>
          <a:spcPct val="0"/>
        </a:spcBef>
        <a:spcAft>
          <a:spcPct val="0"/>
        </a:spcAft>
        <a:defRPr sz="4400">
          <a:solidFill>
            <a:schemeClr val="tx2"/>
          </a:solidFill>
          <a:latin typeface="Times" pitchFamily="-110" charset="0"/>
        </a:defRPr>
      </a:lvl8pPr>
      <a:lvl9pPr marL="1828800" algn="ctr" rtl="0" fontAlgn="base">
        <a:spcBef>
          <a:spcPct val="0"/>
        </a:spcBef>
        <a:spcAft>
          <a:spcPct val="0"/>
        </a:spcAft>
        <a:defRPr sz="4400">
          <a:solidFill>
            <a:schemeClr val="tx2"/>
          </a:solidFill>
          <a:latin typeface="Times" pitchFamily="-110"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10" charset="-128"/>
          <a:cs typeface="ＭＳ Ｐゴシック" pitchFamily="-110"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10"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10"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10"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10"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0"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0"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0"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0"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1">
          <a:blip/>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1"/>
            <a:ext cx="8229600" cy="4419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8496300" y="6356350"/>
            <a:ext cx="647700" cy="365125"/>
          </a:xfrm>
          <a:prstGeom prst="rect">
            <a:avLst/>
          </a:prstGeom>
        </p:spPr>
        <p:txBody>
          <a:bodyPr vert="horz" lIns="91440" tIns="45720" rIns="91440" bIns="45720" rtlCol="0" anchor="ctr"/>
          <a:lstStyle>
            <a:lvl1pPr algn="r">
              <a:defRPr sz="1200">
                <a:solidFill>
                  <a:schemeClr val="bg1"/>
                </a:solidFill>
                <a:latin typeface="Lucida Grande"/>
                <a:cs typeface="Lucida Grande"/>
              </a:defRPr>
            </a:lvl1pPr>
          </a:lstStyle>
          <a:p>
            <a:pPr defTabSz="457200" fontAlgn="auto">
              <a:spcBef>
                <a:spcPts val="0"/>
              </a:spcBef>
              <a:spcAft>
                <a:spcPts val="0"/>
              </a:spcAft>
            </a:pPr>
            <a:fld id="{CB022EEB-2A74-934B-87F2-03137DF17EAF}" type="slidenum">
              <a:rPr lang="en-US" smtClean="0">
                <a:solidFill>
                  <a:prstClr val="white"/>
                </a:solidFill>
              </a:rPr>
              <a:pPr defTabSz="457200" fontAlgn="auto">
                <a:spcBef>
                  <a:spcPts val="0"/>
                </a:spcBef>
                <a:spcAft>
                  <a:spcPts val="0"/>
                </a:spcAft>
              </a:pPr>
              <a:t>‹#›</a:t>
            </a:fld>
            <a:endParaRPr lang="en-US" dirty="0">
              <a:solidFill>
                <a:prstClr val="white"/>
              </a:solidFill>
            </a:endParaRPr>
          </a:p>
        </p:txBody>
      </p:sp>
    </p:spTree>
    <p:extLst>
      <p:ext uri="{BB962C8B-B14F-4D97-AF65-F5344CB8AC3E}">
        <p14:creationId xmlns:p14="http://schemas.microsoft.com/office/powerpoint/2010/main" val="3870719687"/>
      </p:ext>
    </p:extLst>
  </p:cSld>
  <p:clrMap bg1="lt1" tx1="dk1" bg2="lt2" tx2="dk2" accent1="accent1" accent2="accent2" accent3="accent3" accent4="accent4" accent5="accent5" accent6="accent6" hlink="hlink" folHlink="folHlink"/>
  <p:sldLayoutIdLst>
    <p:sldLayoutId id="2147484347" r:id="rId1"/>
    <p:sldLayoutId id="2147484348" r:id="rId2"/>
    <p:sldLayoutId id="2147484349" r:id="rId3"/>
    <p:sldLayoutId id="2147484350" r:id="rId4"/>
    <p:sldLayoutId id="2147484351" r:id="rId5"/>
    <p:sldLayoutId id="2147484352" r:id="rId6"/>
    <p:sldLayoutId id="2147484353" r:id="rId7"/>
    <p:sldLayoutId id="2147484354" r:id="rId8"/>
    <p:sldLayoutId id="2147484355" r:id="rId9"/>
    <p:sldLayoutId id="2147484356" r:id="rId10"/>
    <p:sldLayoutId id="2147484357" r:id="rId11"/>
  </p:sldLayoutIdLst>
  <p:txStyles>
    <p:titleStyle>
      <a:lvl1pPr algn="ctr" defTabSz="457200" rtl="0" eaLnBrk="1" latinLnBrk="0" hangingPunct="1">
        <a:spcBef>
          <a:spcPct val="0"/>
        </a:spcBef>
        <a:buNone/>
        <a:defRPr sz="4400" kern="1200">
          <a:solidFill>
            <a:srgbClr val="4F6228"/>
          </a:solidFill>
          <a:latin typeface="Lucida Grande"/>
          <a:ea typeface="+mj-ea"/>
          <a:cs typeface="Lucida Grande"/>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Lucida Grande"/>
          <a:ea typeface="+mn-ea"/>
          <a:cs typeface="Lucida Grande"/>
        </a:defRPr>
      </a:lvl1pPr>
      <a:lvl2pPr marL="742950" indent="-285750" algn="l" defTabSz="457200" rtl="0" eaLnBrk="1" latinLnBrk="0" hangingPunct="1">
        <a:spcBef>
          <a:spcPct val="20000"/>
        </a:spcBef>
        <a:buFont typeface="Arial"/>
        <a:buChar char="–"/>
        <a:defRPr sz="2800" kern="1200">
          <a:solidFill>
            <a:schemeClr val="tx1"/>
          </a:solidFill>
          <a:latin typeface="Lucida Grande"/>
          <a:ea typeface="+mn-ea"/>
          <a:cs typeface="Lucida Grande"/>
        </a:defRPr>
      </a:lvl2pPr>
      <a:lvl3pPr marL="1143000" indent="-228600" algn="l" defTabSz="457200" rtl="0" eaLnBrk="1" latinLnBrk="0" hangingPunct="1">
        <a:spcBef>
          <a:spcPct val="20000"/>
        </a:spcBef>
        <a:buFont typeface="Arial"/>
        <a:buChar char="•"/>
        <a:defRPr sz="2400" kern="1200">
          <a:solidFill>
            <a:schemeClr val="tx1"/>
          </a:solidFill>
          <a:latin typeface="Lucida Grande"/>
          <a:ea typeface="+mn-ea"/>
          <a:cs typeface="Lucida Grande"/>
        </a:defRPr>
      </a:lvl3pPr>
      <a:lvl4pPr marL="1600200" indent="-228600" algn="l" defTabSz="457200" rtl="0" eaLnBrk="1" latinLnBrk="0" hangingPunct="1">
        <a:spcBef>
          <a:spcPct val="20000"/>
        </a:spcBef>
        <a:buFont typeface="Arial"/>
        <a:buChar char="–"/>
        <a:defRPr sz="2000" kern="1200">
          <a:solidFill>
            <a:schemeClr val="tx1"/>
          </a:solidFill>
          <a:latin typeface="Lucida Grande"/>
          <a:ea typeface="+mn-ea"/>
          <a:cs typeface="Lucida Grande"/>
        </a:defRPr>
      </a:lvl4pPr>
      <a:lvl5pPr marL="2057400" indent="-228600" algn="l" defTabSz="457200" rtl="0" eaLnBrk="1" latinLnBrk="0" hangingPunct="1">
        <a:spcBef>
          <a:spcPct val="20000"/>
        </a:spcBef>
        <a:buFont typeface="Arial"/>
        <a:buChar char="»"/>
        <a:defRPr sz="2000" kern="1200">
          <a:solidFill>
            <a:schemeClr val="tx1"/>
          </a:solidFill>
          <a:latin typeface="Lucida Grande"/>
          <a:ea typeface="+mn-ea"/>
          <a:cs typeface="Lucida Grand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7175" cy="6867525"/>
            <a:chOff x="0" y="0"/>
            <a:chExt cx="5762" cy="4326"/>
          </a:xfrm>
        </p:grpSpPr>
        <p:sp>
          <p:nvSpPr>
            <p:cNvPr id="45059" name="Rectangle 3"/>
            <p:cNvSpPr>
              <a:spLocks noChangeArrowheads="1"/>
            </p:cNvSpPr>
            <p:nvPr/>
          </p:nvSpPr>
          <p:spPr bwMode="hidden">
            <a:xfrm>
              <a:off x="0" y="0"/>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60" name="Rectangle 4"/>
            <p:cNvSpPr>
              <a:spLocks noChangeArrowheads="1"/>
            </p:cNvSpPr>
            <p:nvPr/>
          </p:nvSpPr>
          <p:spPr bwMode="hidden">
            <a:xfrm>
              <a:off x="9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61" name="Rectangle 5"/>
            <p:cNvSpPr>
              <a:spLocks noChangeArrowheads="1"/>
            </p:cNvSpPr>
            <p:nvPr/>
          </p:nvSpPr>
          <p:spPr bwMode="hidden">
            <a:xfrm>
              <a:off x="19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62" name="Rectangle 6"/>
            <p:cNvSpPr>
              <a:spLocks noChangeArrowheads="1"/>
            </p:cNvSpPr>
            <p:nvPr/>
          </p:nvSpPr>
          <p:spPr bwMode="hidden">
            <a:xfrm>
              <a:off x="28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63" name="Rectangle 7"/>
            <p:cNvSpPr>
              <a:spLocks noChangeArrowheads="1"/>
            </p:cNvSpPr>
            <p:nvPr/>
          </p:nvSpPr>
          <p:spPr bwMode="hidden">
            <a:xfrm>
              <a:off x="38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64" name="Rectangle 8"/>
            <p:cNvSpPr>
              <a:spLocks noChangeArrowheads="1"/>
            </p:cNvSpPr>
            <p:nvPr/>
          </p:nvSpPr>
          <p:spPr bwMode="hidden">
            <a:xfrm>
              <a:off x="48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65" name="Rectangle 9"/>
            <p:cNvSpPr>
              <a:spLocks noChangeArrowheads="1"/>
            </p:cNvSpPr>
            <p:nvPr/>
          </p:nvSpPr>
          <p:spPr bwMode="hidden">
            <a:xfrm>
              <a:off x="57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66" name="Rectangle 10"/>
            <p:cNvSpPr>
              <a:spLocks noChangeArrowheads="1"/>
            </p:cNvSpPr>
            <p:nvPr/>
          </p:nvSpPr>
          <p:spPr bwMode="hidden">
            <a:xfrm>
              <a:off x="67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67" name="Rectangle 11"/>
            <p:cNvSpPr>
              <a:spLocks noChangeArrowheads="1"/>
            </p:cNvSpPr>
            <p:nvPr/>
          </p:nvSpPr>
          <p:spPr bwMode="hidden">
            <a:xfrm>
              <a:off x="76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68" name="Rectangle 12"/>
            <p:cNvSpPr>
              <a:spLocks noChangeArrowheads="1"/>
            </p:cNvSpPr>
            <p:nvPr/>
          </p:nvSpPr>
          <p:spPr bwMode="hidden">
            <a:xfrm>
              <a:off x="86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69" name="Rectangle 13"/>
            <p:cNvSpPr>
              <a:spLocks noChangeArrowheads="1"/>
            </p:cNvSpPr>
            <p:nvPr/>
          </p:nvSpPr>
          <p:spPr bwMode="hidden">
            <a:xfrm>
              <a:off x="96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70" name="Rectangle 14"/>
            <p:cNvSpPr>
              <a:spLocks noChangeArrowheads="1"/>
            </p:cNvSpPr>
            <p:nvPr/>
          </p:nvSpPr>
          <p:spPr bwMode="hidden">
            <a:xfrm>
              <a:off x="105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71" name="Rectangle 15"/>
            <p:cNvSpPr>
              <a:spLocks noChangeArrowheads="1"/>
            </p:cNvSpPr>
            <p:nvPr/>
          </p:nvSpPr>
          <p:spPr bwMode="hidden">
            <a:xfrm>
              <a:off x="115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72" name="Rectangle 16"/>
            <p:cNvSpPr>
              <a:spLocks noChangeArrowheads="1"/>
            </p:cNvSpPr>
            <p:nvPr/>
          </p:nvSpPr>
          <p:spPr bwMode="hidden">
            <a:xfrm>
              <a:off x="124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73" name="Rectangle 17"/>
            <p:cNvSpPr>
              <a:spLocks noChangeArrowheads="1"/>
            </p:cNvSpPr>
            <p:nvPr/>
          </p:nvSpPr>
          <p:spPr bwMode="hidden">
            <a:xfrm>
              <a:off x="134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74" name="Rectangle 18"/>
            <p:cNvSpPr>
              <a:spLocks noChangeArrowheads="1"/>
            </p:cNvSpPr>
            <p:nvPr/>
          </p:nvSpPr>
          <p:spPr bwMode="hidden">
            <a:xfrm>
              <a:off x="144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75" name="Rectangle 19"/>
            <p:cNvSpPr>
              <a:spLocks noChangeArrowheads="1"/>
            </p:cNvSpPr>
            <p:nvPr/>
          </p:nvSpPr>
          <p:spPr bwMode="hidden">
            <a:xfrm>
              <a:off x="153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76" name="Rectangle 20"/>
            <p:cNvSpPr>
              <a:spLocks noChangeArrowheads="1"/>
            </p:cNvSpPr>
            <p:nvPr/>
          </p:nvSpPr>
          <p:spPr bwMode="hidden">
            <a:xfrm>
              <a:off x="163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77" name="Rectangle 21"/>
            <p:cNvSpPr>
              <a:spLocks noChangeArrowheads="1"/>
            </p:cNvSpPr>
            <p:nvPr/>
          </p:nvSpPr>
          <p:spPr bwMode="hidden">
            <a:xfrm>
              <a:off x="172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78" name="Rectangle 22"/>
            <p:cNvSpPr>
              <a:spLocks noChangeArrowheads="1"/>
            </p:cNvSpPr>
            <p:nvPr/>
          </p:nvSpPr>
          <p:spPr bwMode="hidden">
            <a:xfrm>
              <a:off x="182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79" name="Rectangle 23"/>
            <p:cNvSpPr>
              <a:spLocks noChangeArrowheads="1"/>
            </p:cNvSpPr>
            <p:nvPr/>
          </p:nvSpPr>
          <p:spPr bwMode="hidden">
            <a:xfrm>
              <a:off x="192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80" name="Rectangle 24"/>
            <p:cNvSpPr>
              <a:spLocks noChangeArrowheads="1"/>
            </p:cNvSpPr>
            <p:nvPr/>
          </p:nvSpPr>
          <p:spPr bwMode="hidden">
            <a:xfrm>
              <a:off x="201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81" name="Rectangle 25"/>
            <p:cNvSpPr>
              <a:spLocks noChangeArrowheads="1"/>
            </p:cNvSpPr>
            <p:nvPr/>
          </p:nvSpPr>
          <p:spPr bwMode="hidden">
            <a:xfrm>
              <a:off x="211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82" name="Rectangle 26"/>
            <p:cNvSpPr>
              <a:spLocks noChangeArrowheads="1"/>
            </p:cNvSpPr>
            <p:nvPr/>
          </p:nvSpPr>
          <p:spPr bwMode="hidden">
            <a:xfrm>
              <a:off x="220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83" name="Rectangle 27"/>
            <p:cNvSpPr>
              <a:spLocks noChangeArrowheads="1"/>
            </p:cNvSpPr>
            <p:nvPr/>
          </p:nvSpPr>
          <p:spPr bwMode="hidden">
            <a:xfrm>
              <a:off x="230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84" name="Rectangle 28"/>
            <p:cNvSpPr>
              <a:spLocks noChangeArrowheads="1"/>
            </p:cNvSpPr>
            <p:nvPr/>
          </p:nvSpPr>
          <p:spPr bwMode="hidden">
            <a:xfrm>
              <a:off x="240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85" name="Rectangle 29"/>
            <p:cNvSpPr>
              <a:spLocks noChangeArrowheads="1"/>
            </p:cNvSpPr>
            <p:nvPr/>
          </p:nvSpPr>
          <p:spPr bwMode="hidden">
            <a:xfrm>
              <a:off x="249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86" name="Rectangle 30"/>
            <p:cNvSpPr>
              <a:spLocks noChangeArrowheads="1"/>
            </p:cNvSpPr>
            <p:nvPr/>
          </p:nvSpPr>
          <p:spPr bwMode="hidden">
            <a:xfrm>
              <a:off x="259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87" name="Rectangle 31"/>
            <p:cNvSpPr>
              <a:spLocks noChangeArrowheads="1"/>
            </p:cNvSpPr>
            <p:nvPr/>
          </p:nvSpPr>
          <p:spPr bwMode="hidden">
            <a:xfrm>
              <a:off x="268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88" name="Rectangle 32"/>
            <p:cNvSpPr>
              <a:spLocks noChangeArrowheads="1"/>
            </p:cNvSpPr>
            <p:nvPr/>
          </p:nvSpPr>
          <p:spPr bwMode="hidden">
            <a:xfrm>
              <a:off x="278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89" name="Rectangle 33"/>
            <p:cNvSpPr>
              <a:spLocks noChangeArrowheads="1"/>
            </p:cNvSpPr>
            <p:nvPr/>
          </p:nvSpPr>
          <p:spPr bwMode="hidden">
            <a:xfrm>
              <a:off x="288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90" name="Rectangle 34"/>
            <p:cNvSpPr>
              <a:spLocks noChangeArrowheads="1"/>
            </p:cNvSpPr>
            <p:nvPr/>
          </p:nvSpPr>
          <p:spPr bwMode="hidden">
            <a:xfrm>
              <a:off x="297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91" name="Rectangle 35"/>
            <p:cNvSpPr>
              <a:spLocks noChangeArrowheads="1"/>
            </p:cNvSpPr>
            <p:nvPr/>
          </p:nvSpPr>
          <p:spPr bwMode="hidden">
            <a:xfrm>
              <a:off x="307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92" name="Rectangle 36"/>
            <p:cNvSpPr>
              <a:spLocks noChangeArrowheads="1"/>
            </p:cNvSpPr>
            <p:nvPr/>
          </p:nvSpPr>
          <p:spPr bwMode="hidden">
            <a:xfrm>
              <a:off x="316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93" name="Rectangle 37"/>
            <p:cNvSpPr>
              <a:spLocks noChangeArrowheads="1"/>
            </p:cNvSpPr>
            <p:nvPr/>
          </p:nvSpPr>
          <p:spPr bwMode="hidden">
            <a:xfrm>
              <a:off x="326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94" name="Rectangle 38"/>
            <p:cNvSpPr>
              <a:spLocks noChangeArrowheads="1"/>
            </p:cNvSpPr>
            <p:nvPr/>
          </p:nvSpPr>
          <p:spPr bwMode="hidden">
            <a:xfrm>
              <a:off x="336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95" name="Rectangle 39"/>
            <p:cNvSpPr>
              <a:spLocks noChangeArrowheads="1"/>
            </p:cNvSpPr>
            <p:nvPr/>
          </p:nvSpPr>
          <p:spPr bwMode="hidden">
            <a:xfrm>
              <a:off x="345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96" name="Rectangle 40"/>
            <p:cNvSpPr>
              <a:spLocks noChangeArrowheads="1"/>
            </p:cNvSpPr>
            <p:nvPr/>
          </p:nvSpPr>
          <p:spPr bwMode="hidden">
            <a:xfrm>
              <a:off x="355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97" name="Rectangle 41"/>
            <p:cNvSpPr>
              <a:spLocks noChangeArrowheads="1"/>
            </p:cNvSpPr>
            <p:nvPr/>
          </p:nvSpPr>
          <p:spPr bwMode="hidden">
            <a:xfrm>
              <a:off x="364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98" name="Rectangle 42"/>
            <p:cNvSpPr>
              <a:spLocks noChangeArrowheads="1"/>
            </p:cNvSpPr>
            <p:nvPr/>
          </p:nvSpPr>
          <p:spPr bwMode="hidden">
            <a:xfrm>
              <a:off x="374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099" name="Rectangle 43"/>
            <p:cNvSpPr>
              <a:spLocks noChangeArrowheads="1"/>
            </p:cNvSpPr>
            <p:nvPr/>
          </p:nvSpPr>
          <p:spPr bwMode="hidden">
            <a:xfrm>
              <a:off x="384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00" name="Rectangle 44"/>
            <p:cNvSpPr>
              <a:spLocks noChangeArrowheads="1"/>
            </p:cNvSpPr>
            <p:nvPr/>
          </p:nvSpPr>
          <p:spPr bwMode="hidden">
            <a:xfrm>
              <a:off x="393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01" name="Rectangle 45"/>
            <p:cNvSpPr>
              <a:spLocks noChangeArrowheads="1"/>
            </p:cNvSpPr>
            <p:nvPr/>
          </p:nvSpPr>
          <p:spPr bwMode="hidden">
            <a:xfrm>
              <a:off x="403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02" name="Rectangle 46"/>
            <p:cNvSpPr>
              <a:spLocks noChangeArrowheads="1"/>
            </p:cNvSpPr>
            <p:nvPr/>
          </p:nvSpPr>
          <p:spPr bwMode="hidden">
            <a:xfrm>
              <a:off x="412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03" name="Rectangle 47"/>
            <p:cNvSpPr>
              <a:spLocks noChangeArrowheads="1"/>
            </p:cNvSpPr>
            <p:nvPr/>
          </p:nvSpPr>
          <p:spPr bwMode="hidden">
            <a:xfrm>
              <a:off x="422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04" name="Rectangle 48"/>
            <p:cNvSpPr>
              <a:spLocks noChangeArrowheads="1"/>
            </p:cNvSpPr>
            <p:nvPr/>
          </p:nvSpPr>
          <p:spPr bwMode="hidden">
            <a:xfrm>
              <a:off x="432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05" name="Rectangle 49"/>
            <p:cNvSpPr>
              <a:spLocks noChangeArrowheads="1"/>
            </p:cNvSpPr>
            <p:nvPr/>
          </p:nvSpPr>
          <p:spPr bwMode="hidden">
            <a:xfrm>
              <a:off x="441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06" name="Rectangle 50"/>
            <p:cNvSpPr>
              <a:spLocks noChangeArrowheads="1"/>
            </p:cNvSpPr>
            <p:nvPr/>
          </p:nvSpPr>
          <p:spPr bwMode="hidden">
            <a:xfrm>
              <a:off x="451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07" name="Rectangle 51"/>
            <p:cNvSpPr>
              <a:spLocks noChangeArrowheads="1"/>
            </p:cNvSpPr>
            <p:nvPr/>
          </p:nvSpPr>
          <p:spPr bwMode="hidden">
            <a:xfrm>
              <a:off x="460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08" name="Rectangle 52"/>
            <p:cNvSpPr>
              <a:spLocks noChangeArrowheads="1"/>
            </p:cNvSpPr>
            <p:nvPr/>
          </p:nvSpPr>
          <p:spPr bwMode="hidden">
            <a:xfrm>
              <a:off x="470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09" name="Rectangle 53"/>
            <p:cNvSpPr>
              <a:spLocks noChangeArrowheads="1"/>
            </p:cNvSpPr>
            <p:nvPr/>
          </p:nvSpPr>
          <p:spPr bwMode="hidden">
            <a:xfrm>
              <a:off x="480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10" name="Rectangle 54"/>
            <p:cNvSpPr>
              <a:spLocks noChangeArrowheads="1"/>
            </p:cNvSpPr>
            <p:nvPr/>
          </p:nvSpPr>
          <p:spPr bwMode="hidden">
            <a:xfrm>
              <a:off x="489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11" name="Rectangle 55"/>
            <p:cNvSpPr>
              <a:spLocks noChangeArrowheads="1"/>
            </p:cNvSpPr>
            <p:nvPr/>
          </p:nvSpPr>
          <p:spPr bwMode="hidden">
            <a:xfrm>
              <a:off x="499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12" name="Rectangle 56"/>
            <p:cNvSpPr>
              <a:spLocks noChangeArrowheads="1"/>
            </p:cNvSpPr>
            <p:nvPr/>
          </p:nvSpPr>
          <p:spPr bwMode="hidden">
            <a:xfrm>
              <a:off x="508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13" name="Rectangle 57"/>
            <p:cNvSpPr>
              <a:spLocks noChangeArrowheads="1"/>
            </p:cNvSpPr>
            <p:nvPr/>
          </p:nvSpPr>
          <p:spPr bwMode="hidden">
            <a:xfrm>
              <a:off x="518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14" name="Rectangle 58"/>
            <p:cNvSpPr>
              <a:spLocks noChangeArrowheads="1"/>
            </p:cNvSpPr>
            <p:nvPr/>
          </p:nvSpPr>
          <p:spPr bwMode="hidden">
            <a:xfrm>
              <a:off x="5280"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15" name="Rectangle 59"/>
            <p:cNvSpPr>
              <a:spLocks noChangeArrowheads="1"/>
            </p:cNvSpPr>
            <p:nvPr/>
          </p:nvSpPr>
          <p:spPr bwMode="hidden">
            <a:xfrm>
              <a:off x="5376"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16" name="Rectangle 60"/>
            <p:cNvSpPr>
              <a:spLocks noChangeArrowheads="1"/>
            </p:cNvSpPr>
            <p:nvPr/>
          </p:nvSpPr>
          <p:spPr bwMode="hidden">
            <a:xfrm>
              <a:off x="5472"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17" name="Rectangle 61"/>
            <p:cNvSpPr>
              <a:spLocks noChangeArrowheads="1"/>
            </p:cNvSpPr>
            <p:nvPr/>
          </p:nvSpPr>
          <p:spPr bwMode="hidden">
            <a:xfrm>
              <a:off x="5568"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18" name="Rectangle 62"/>
            <p:cNvSpPr>
              <a:spLocks noChangeArrowheads="1"/>
            </p:cNvSpPr>
            <p:nvPr/>
          </p:nvSpPr>
          <p:spPr bwMode="hidden">
            <a:xfrm>
              <a:off x="5664" y="6"/>
              <a:ext cx="48" cy="4320"/>
            </a:xfrm>
            <a:prstGeom prst="rect">
              <a:avLst/>
            </a:prstGeom>
            <a:solidFill>
              <a:schemeClr val="accent2"/>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19" name="Rectangle 63"/>
            <p:cNvSpPr>
              <a:spLocks noChangeArrowheads="1"/>
            </p:cNvSpPr>
            <p:nvPr/>
          </p:nvSpPr>
          <p:spPr bwMode="hidden">
            <a:xfrm>
              <a:off x="431" y="0"/>
              <a:ext cx="5331" cy="4320"/>
            </a:xfrm>
            <a:prstGeom prst="rect">
              <a:avLst/>
            </a:prstGeom>
            <a:solidFill>
              <a:schemeClr val="accent1">
                <a:alpha val="50000"/>
              </a:schemeClr>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sp>
          <p:nvSpPr>
            <p:cNvPr id="45120" name="Rectangle 64"/>
            <p:cNvSpPr>
              <a:spLocks noChangeArrowheads="1"/>
            </p:cNvSpPr>
            <p:nvPr/>
          </p:nvSpPr>
          <p:spPr bwMode="blackGray">
            <a:xfrm>
              <a:off x="0" y="1081"/>
              <a:ext cx="4378" cy="47"/>
            </a:xfrm>
            <a:prstGeom prst="rect">
              <a:avLst/>
            </a:prstGeom>
            <a:solidFill>
              <a:schemeClr val="hlink">
                <a:alpha val="50000"/>
              </a:schemeClr>
            </a:solidFill>
            <a:ln w="9525">
              <a:noFill/>
              <a:miter lim="800000"/>
              <a:headEnd/>
              <a:tailEnd/>
            </a:ln>
            <a:effectLst/>
          </p:spPr>
          <p:txBody>
            <a:bodyPr wrap="none" anchor="ctr">
              <a:prstTxWarp prst="textNoShape">
                <a:avLst/>
              </a:prstTxWarp>
            </a:bodyPr>
            <a:lstStyle/>
            <a:p>
              <a:pPr defTabSz="457200" fontAlgn="auto">
                <a:spcBef>
                  <a:spcPts val="0"/>
                </a:spcBef>
                <a:spcAft>
                  <a:spcPts val="0"/>
                </a:spcAft>
                <a:defRPr/>
              </a:pPr>
              <a:endParaRPr lang="en-US" sz="1800">
                <a:solidFill>
                  <a:srgbClr val="000000"/>
                </a:solidFill>
                <a:latin typeface="Helvetica" pitchFamily="-108" charset="0"/>
              </a:endParaRPr>
            </a:p>
          </p:txBody>
        </p:sp>
      </p:grpSp>
      <p:sp>
        <p:nvSpPr>
          <p:cNvPr id="1027" name="Rectangle 65"/>
          <p:cNvSpPr>
            <a:spLocks noGrp="1" noChangeArrowheads="1"/>
          </p:cNvSpPr>
          <p:nvPr>
            <p:ph type="title"/>
          </p:nvPr>
        </p:nvSpPr>
        <p:spPr bwMode="auto">
          <a:xfrm>
            <a:off x="871538" y="533400"/>
            <a:ext cx="8162925" cy="109061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1028" name="Rectangle 66"/>
          <p:cNvSpPr>
            <a:spLocks noGrp="1" noChangeArrowheads="1"/>
          </p:cNvSpPr>
          <p:nvPr>
            <p:ph type="body" idx="1"/>
          </p:nvPr>
        </p:nvSpPr>
        <p:spPr bwMode="auto">
          <a:xfrm>
            <a:off x="912813" y="1905000"/>
            <a:ext cx="8110537"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5123" name="Rectangle 67"/>
          <p:cNvSpPr>
            <a:spLocks noGrp="1" noChangeArrowheads="1"/>
          </p:cNvSpPr>
          <p:nvPr>
            <p:ph type="dt" sz="half" idx="2"/>
          </p:nvPr>
        </p:nvSpPr>
        <p:spPr bwMode="auto">
          <a:xfrm>
            <a:off x="1152525" y="62865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latin typeface="Helvetica" pitchFamily="-108" charset="0"/>
              </a:defRPr>
            </a:lvl1pPr>
          </a:lstStyle>
          <a:p>
            <a:pPr defTabSz="457200" fontAlgn="auto">
              <a:spcBef>
                <a:spcPts val="0"/>
              </a:spcBef>
              <a:spcAft>
                <a:spcPts val="0"/>
              </a:spcAft>
              <a:defRPr/>
            </a:pPr>
            <a:endParaRPr lang="en-US">
              <a:solidFill>
                <a:srgbClr val="000000"/>
              </a:solidFill>
            </a:endParaRPr>
          </a:p>
        </p:txBody>
      </p:sp>
      <p:sp>
        <p:nvSpPr>
          <p:cNvPr id="45124" name="Rectangle 68"/>
          <p:cNvSpPr>
            <a:spLocks noGrp="1" noChangeArrowheads="1"/>
          </p:cNvSpPr>
          <p:nvPr>
            <p:ph type="ftr" sz="quarter" idx="3"/>
          </p:nvPr>
        </p:nvSpPr>
        <p:spPr bwMode="auto">
          <a:xfrm>
            <a:off x="3590925" y="62865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latin typeface="Helvetica" pitchFamily="-108" charset="0"/>
              </a:defRPr>
            </a:lvl1pPr>
          </a:lstStyle>
          <a:p>
            <a:pPr defTabSz="457200" fontAlgn="auto">
              <a:spcBef>
                <a:spcPts val="0"/>
              </a:spcBef>
              <a:spcAft>
                <a:spcPts val="0"/>
              </a:spcAft>
              <a:defRPr/>
            </a:pPr>
            <a:endParaRPr lang="en-US">
              <a:solidFill>
                <a:srgbClr val="000000"/>
              </a:solidFill>
            </a:endParaRPr>
          </a:p>
        </p:txBody>
      </p:sp>
      <p:sp>
        <p:nvSpPr>
          <p:cNvPr id="45125" name="Rectangle 69"/>
          <p:cNvSpPr>
            <a:spLocks noGrp="1" noChangeArrowheads="1"/>
          </p:cNvSpPr>
          <p:nvPr>
            <p:ph type="sldNum" sz="quarter" idx="4"/>
          </p:nvPr>
        </p:nvSpPr>
        <p:spPr bwMode="auto">
          <a:xfrm>
            <a:off x="7019925" y="62865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atin typeface="Helvetica" pitchFamily="-108" charset="0"/>
              </a:defRPr>
            </a:lvl1pPr>
          </a:lstStyle>
          <a:p>
            <a:pPr defTabSz="457200" fontAlgn="auto">
              <a:spcBef>
                <a:spcPts val="0"/>
              </a:spcBef>
              <a:spcAft>
                <a:spcPts val="0"/>
              </a:spcAft>
              <a:defRPr/>
            </a:pPr>
            <a:fld id="{CCCF82B7-D073-4740-BAA8-85FDB5914AF1}" type="slidenum">
              <a:rPr lang="en-US">
                <a:solidFill>
                  <a:srgbClr val="000000"/>
                </a:solidFill>
              </a:rPr>
              <a:pPr defTabSz="457200" fontAlgn="auto">
                <a:spcBef>
                  <a:spcPts val="0"/>
                </a:spcBef>
                <a:spcAft>
                  <a:spcPts val="0"/>
                </a:spcAft>
                <a:defRPr/>
              </a:pPr>
              <a:t>‹#›</a:t>
            </a:fld>
            <a:endParaRPr lang="en-US">
              <a:solidFill>
                <a:srgbClr val="000000"/>
              </a:solidFill>
            </a:endParaRPr>
          </a:p>
        </p:txBody>
      </p:sp>
    </p:spTree>
    <p:extLst>
      <p:ext uri="{BB962C8B-B14F-4D97-AF65-F5344CB8AC3E}">
        <p14:creationId xmlns:p14="http://schemas.microsoft.com/office/powerpoint/2010/main" val="1065482846"/>
      </p:ext>
    </p:extLst>
  </p:cSld>
  <p:clrMap bg1="lt1" tx1="dk1" bg2="lt2" tx2="dk2" accent1="accent1" accent2="accent2" accent3="accent3" accent4="accent4" accent5="accent5" accent6="accent6" hlink="hlink" folHlink="folHlink"/>
  <p:sldLayoutIdLst>
    <p:sldLayoutId id="2147484359" r:id="rId1"/>
    <p:sldLayoutId id="2147484360" r:id="rId2"/>
    <p:sldLayoutId id="2147484361" r:id="rId3"/>
    <p:sldLayoutId id="2147484362" r:id="rId4"/>
    <p:sldLayoutId id="2147484363" r:id="rId5"/>
    <p:sldLayoutId id="2147484364" r:id="rId6"/>
    <p:sldLayoutId id="2147484365" r:id="rId7"/>
    <p:sldLayoutId id="2147484366" r:id="rId8"/>
    <p:sldLayoutId id="2147484367" r:id="rId9"/>
    <p:sldLayoutId id="2147484368" r:id="rId10"/>
    <p:sldLayoutId id="2147484369" r:id="rId11"/>
  </p:sldLayoutIdLst>
  <p:txStyles>
    <p:titleStyle>
      <a:lvl1pPr algn="l" rtl="0" eaLnBrk="0" fontAlgn="base" hangingPunct="0">
        <a:spcBef>
          <a:spcPct val="0"/>
        </a:spcBef>
        <a:spcAft>
          <a:spcPct val="0"/>
        </a:spcAft>
        <a:defRPr sz="3200">
          <a:solidFill>
            <a:schemeClr val="tx2"/>
          </a:solidFill>
          <a:latin typeface="+mj-lt"/>
          <a:ea typeface="ＭＳ Ｐゴシック" charset="-128"/>
          <a:cs typeface="ＭＳ Ｐゴシック" charset="-128"/>
        </a:defRPr>
      </a:lvl1pPr>
      <a:lvl2pPr algn="l" rtl="0" eaLnBrk="0" fontAlgn="base" hangingPunct="0">
        <a:spcBef>
          <a:spcPct val="0"/>
        </a:spcBef>
        <a:spcAft>
          <a:spcPct val="0"/>
        </a:spcAft>
        <a:defRPr sz="3200">
          <a:solidFill>
            <a:schemeClr val="tx2"/>
          </a:solidFill>
          <a:latin typeface="Helvetica" pitchFamily="-108" charset="0"/>
          <a:ea typeface="ＭＳ Ｐゴシック" charset="-128"/>
          <a:cs typeface="ＭＳ Ｐゴシック" charset="-128"/>
        </a:defRPr>
      </a:lvl2pPr>
      <a:lvl3pPr algn="l" rtl="0" eaLnBrk="0" fontAlgn="base" hangingPunct="0">
        <a:spcBef>
          <a:spcPct val="0"/>
        </a:spcBef>
        <a:spcAft>
          <a:spcPct val="0"/>
        </a:spcAft>
        <a:defRPr sz="3200">
          <a:solidFill>
            <a:schemeClr val="tx2"/>
          </a:solidFill>
          <a:latin typeface="Helvetica" pitchFamily="-108" charset="0"/>
          <a:ea typeface="ＭＳ Ｐゴシック" charset="-128"/>
          <a:cs typeface="ＭＳ Ｐゴシック" charset="-128"/>
        </a:defRPr>
      </a:lvl3pPr>
      <a:lvl4pPr algn="l" rtl="0" eaLnBrk="0" fontAlgn="base" hangingPunct="0">
        <a:spcBef>
          <a:spcPct val="0"/>
        </a:spcBef>
        <a:spcAft>
          <a:spcPct val="0"/>
        </a:spcAft>
        <a:defRPr sz="3200">
          <a:solidFill>
            <a:schemeClr val="tx2"/>
          </a:solidFill>
          <a:latin typeface="Helvetica" pitchFamily="-108" charset="0"/>
          <a:ea typeface="ＭＳ Ｐゴシック" charset="-128"/>
          <a:cs typeface="ＭＳ Ｐゴシック" charset="-128"/>
        </a:defRPr>
      </a:lvl4pPr>
      <a:lvl5pPr algn="l" rtl="0" eaLnBrk="0" fontAlgn="base" hangingPunct="0">
        <a:spcBef>
          <a:spcPct val="0"/>
        </a:spcBef>
        <a:spcAft>
          <a:spcPct val="0"/>
        </a:spcAft>
        <a:defRPr sz="3200">
          <a:solidFill>
            <a:schemeClr val="tx2"/>
          </a:solidFill>
          <a:latin typeface="Helvetica" pitchFamily="-108" charset="0"/>
          <a:ea typeface="ＭＳ Ｐゴシック" charset="-128"/>
          <a:cs typeface="ＭＳ Ｐゴシック" charset="-128"/>
        </a:defRPr>
      </a:lvl5pPr>
      <a:lvl6pPr marL="457200" algn="l" rtl="0" fontAlgn="base">
        <a:spcBef>
          <a:spcPct val="0"/>
        </a:spcBef>
        <a:spcAft>
          <a:spcPct val="0"/>
        </a:spcAft>
        <a:defRPr sz="3200">
          <a:solidFill>
            <a:schemeClr val="tx2"/>
          </a:solidFill>
          <a:latin typeface="Helvetica" pitchFamily="-108" charset="0"/>
        </a:defRPr>
      </a:lvl6pPr>
      <a:lvl7pPr marL="914400" algn="l" rtl="0" fontAlgn="base">
        <a:spcBef>
          <a:spcPct val="0"/>
        </a:spcBef>
        <a:spcAft>
          <a:spcPct val="0"/>
        </a:spcAft>
        <a:defRPr sz="3200">
          <a:solidFill>
            <a:schemeClr val="tx2"/>
          </a:solidFill>
          <a:latin typeface="Helvetica" pitchFamily="-108" charset="0"/>
        </a:defRPr>
      </a:lvl7pPr>
      <a:lvl8pPr marL="1371600" algn="l" rtl="0" fontAlgn="base">
        <a:spcBef>
          <a:spcPct val="0"/>
        </a:spcBef>
        <a:spcAft>
          <a:spcPct val="0"/>
        </a:spcAft>
        <a:defRPr sz="3200">
          <a:solidFill>
            <a:schemeClr val="tx2"/>
          </a:solidFill>
          <a:latin typeface="Helvetica" pitchFamily="-108" charset="0"/>
        </a:defRPr>
      </a:lvl8pPr>
      <a:lvl9pPr marL="1828800" algn="l" rtl="0" fontAlgn="base">
        <a:spcBef>
          <a:spcPct val="0"/>
        </a:spcBef>
        <a:spcAft>
          <a:spcPct val="0"/>
        </a:spcAft>
        <a:defRPr sz="3200">
          <a:solidFill>
            <a:schemeClr val="tx2"/>
          </a:solidFill>
          <a:latin typeface="Helvetica" pitchFamily="-108" charset="0"/>
        </a:defRPr>
      </a:lvl9pPr>
    </p:titleStyle>
    <p:bodyStyle>
      <a:lvl1pPr marL="342900" indent="-342900" algn="l" rtl="0" eaLnBrk="0" fontAlgn="base" hangingPunct="0">
        <a:spcBef>
          <a:spcPct val="20000"/>
        </a:spcBef>
        <a:spcAft>
          <a:spcPct val="0"/>
        </a:spcAft>
        <a:buClr>
          <a:schemeClr val="tx2"/>
        </a:buClr>
        <a:buSzPct val="75000"/>
        <a:buFont typeface="Wingdings" charset="2"/>
        <a:buChar char="n"/>
        <a:defRPr sz="28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chemeClr val="tx2"/>
        </a:buClr>
        <a:buSzPct val="70000"/>
        <a:buFont typeface="Wingdings" charset="2"/>
        <a:buChar char="n"/>
        <a:defRPr sz="2400">
          <a:solidFill>
            <a:schemeClr val="tx1"/>
          </a:solidFill>
          <a:latin typeface="+mn-lt"/>
          <a:ea typeface="ＭＳ Ｐゴシック" pitchFamily="-108" charset="-128"/>
        </a:defRPr>
      </a:lvl2pPr>
      <a:lvl3pPr marL="1143000" indent="-228600" algn="l" rtl="0" eaLnBrk="0" fontAlgn="base" hangingPunct="0">
        <a:spcBef>
          <a:spcPct val="20000"/>
        </a:spcBef>
        <a:spcAft>
          <a:spcPct val="0"/>
        </a:spcAft>
        <a:buClr>
          <a:schemeClr val="tx2"/>
        </a:buClr>
        <a:buChar char="•"/>
        <a:defRPr sz="2000">
          <a:solidFill>
            <a:schemeClr val="tx1"/>
          </a:solidFill>
          <a:latin typeface="+mn-lt"/>
          <a:ea typeface="ＭＳ Ｐゴシック" pitchFamily="-108" charset="-128"/>
        </a:defRPr>
      </a:lvl3pPr>
      <a:lvl4pPr marL="1600200" indent="-228600" algn="l" rtl="0" eaLnBrk="0" fontAlgn="base" hangingPunct="0">
        <a:spcBef>
          <a:spcPct val="20000"/>
        </a:spcBef>
        <a:spcAft>
          <a:spcPct val="0"/>
        </a:spcAft>
        <a:buClr>
          <a:schemeClr val="hlink"/>
        </a:buClr>
        <a:buChar char="•"/>
        <a:defRPr>
          <a:solidFill>
            <a:schemeClr val="tx1"/>
          </a:solidFill>
          <a:latin typeface="+mn-lt"/>
          <a:ea typeface="ＭＳ Ｐゴシック" pitchFamily="-108" charset="-128"/>
        </a:defRPr>
      </a:lvl4pPr>
      <a:lvl5pPr marL="2057400" indent="-228600" algn="l" rtl="0" eaLnBrk="0" fontAlgn="base" hangingPunct="0">
        <a:spcBef>
          <a:spcPct val="20000"/>
        </a:spcBef>
        <a:spcAft>
          <a:spcPct val="0"/>
        </a:spcAft>
        <a:buClr>
          <a:schemeClr val="tx1"/>
        </a:buClr>
        <a:buSzPct val="85000"/>
        <a:buChar char="•"/>
        <a:defRPr>
          <a:solidFill>
            <a:schemeClr val="tx1"/>
          </a:solidFill>
          <a:latin typeface="+mn-lt"/>
          <a:ea typeface="ＭＳ Ｐゴシック" pitchFamily="-108"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pitchFamily="-108"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pitchFamily="-108"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pitchFamily="-108"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pitchFamily="-108"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bwMode="auto">
          <a:xfrm>
            <a:off x="457200" y="10668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3316" name="Rectangle 3"/>
          <p:cNvSpPr>
            <a:spLocks noGrp="1" noChangeArrowheads="1"/>
          </p:cNvSpPr>
          <p:nvPr>
            <p:ph type="body" idx="1"/>
          </p:nvPr>
        </p:nvSpPr>
        <p:spPr bwMode="auto">
          <a:xfrm>
            <a:off x="457200" y="2438400"/>
            <a:ext cx="7696200" cy="3687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aphicFrame>
        <p:nvGraphicFramePr>
          <p:cNvPr id="13314"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13671" r:id="rId15" imgW="0" imgH="0" progId="PowerPoint.Show.8">
                  <p:embed/>
                </p:oleObj>
              </mc:Choice>
              <mc:Fallback>
                <p:oleObj r:id="rId15" imgW="0" imgH="0" progId="PowerPoint.Show.8">
                  <p:embed/>
                  <p:pic>
                    <p:nvPicPr>
                      <p:cNvPr id="0" name="Base" hidden="1"/>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216" r:id="rId1"/>
    <p:sldLayoutId id="2147484196" r:id="rId2"/>
    <p:sldLayoutId id="2147484197" r:id="rId3"/>
    <p:sldLayoutId id="2147484198" r:id="rId4"/>
    <p:sldLayoutId id="2147484199" r:id="rId5"/>
    <p:sldLayoutId id="2147484200" r:id="rId6"/>
    <p:sldLayoutId id="2147484201" r:id="rId7"/>
    <p:sldLayoutId id="2147484202" r:id="rId8"/>
    <p:sldLayoutId id="2147484203" r:id="rId9"/>
    <p:sldLayoutId id="2147484204" r:id="rId10"/>
    <p:sldLayoutId id="2147484205" r:id="rId11"/>
  </p:sldLayoutIdLst>
  <p:transition xmlns:p14="http://schemas.microsoft.com/office/powerpoint/2010/main" spd="slow">
    <p:zoom/>
  </p:transition>
  <p:txStyles>
    <p:titleStyle>
      <a:lvl1pPr algn="ctr" rtl="0" eaLnBrk="0" fontAlgn="base" hangingPunct="0">
        <a:spcBef>
          <a:spcPct val="0"/>
        </a:spcBef>
        <a:spcAft>
          <a:spcPct val="0"/>
        </a:spcAft>
        <a:defRPr sz="4400">
          <a:solidFill>
            <a:schemeClr val="tx2"/>
          </a:solidFill>
          <a:latin typeface="+mj-lt"/>
          <a:ea typeface="ＭＳ Ｐゴシック" pitchFamily="-110" charset="-128"/>
          <a:cs typeface="ＭＳ Ｐゴシック" pitchFamily="-110" charset="-128"/>
        </a:defRPr>
      </a:lvl1pPr>
      <a:lvl2pPr algn="ctr" rtl="0" eaLnBrk="0" fontAlgn="base" hangingPunct="0">
        <a:spcBef>
          <a:spcPct val="0"/>
        </a:spcBef>
        <a:spcAft>
          <a:spcPct val="0"/>
        </a:spcAft>
        <a:defRPr sz="4400">
          <a:solidFill>
            <a:schemeClr val="tx2"/>
          </a:solidFill>
          <a:latin typeface="Calibri" pitchFamily="34" charset="0"/>
          <a:ea typeface="ＭＳ Ｐゴシック" pitchFamily="-110" charset="-128"/>
          <a:cs typeface="ＭＳ Ｐゴシック" pitchFamily="-110" charset="-128"/>
        </a:defRPr>
      </a:lvl2pPr>
      <a:lvl3pPr algn="ctr" rtl="0" eaLnBrk="0" fontAlgn="base" hangingPunct="0">
        <a:spcBef>
          <a:spcPct val="0"/>
        </a:spcBef>
        <a:spcAft>
          <a:spcPct val="0"/>
        </a:spcAft>
        <a:defRPr sz="4400">
          <a:solidFill>
            <a:schemeClr val="tx2"/>
          </a:solidFill>
          <a:latin typeface="Calibri" pitchFamily="34" charset="0"/>
          <a:ea typeface="ＭＳ Ｐゴシック" pitchFamily="-110" charset="-128"/>
          <a:cs typeface="ＭＳ Ｐゴシック" pitchFamily="-110" charset="-128"/>
        </a:defRPr>
      </a:lvl3pPr>
      <a:lvl4pPr algn="ctr" rtl="0" eaLnBrk="0" fontAlgn="base" hangingPunct="0">
        <a:spcBef>
          <a:spcPct val="0"/>
        </a:spcBef>
        <a:spcAft>
          <a:spcPct val="0"/>
        </a:spcAft>
        <a:defRPr sz="4400">
          <a:solidFill>
            <a:schemeClr val="tx2"/>
          </a:solidFill>
          <a:latin typeface="Calibri" pitchFamily="34" charset="0"/>
          <a:ea typeface="ＭＳ Ｐゴシック" pitchFamily="-110" charset="-128"/>
          <a:cs typeface="ＭＳ Ｐゴシック" pitchFamily="-110" charset="-128"/>
        </a:defRPr>
      </a:lvl4pPr>
      <a:lvl5pPr algn="ctr" rtl="0" eaLnBrk="0" fontAlgn="base" hangingPunct="0">
        <a:spcBef>
          <a:spcPct val="0"/>
        </a:spcBef>
        <a:spcAft>
          <a:spcPct val="0"/>
        </a:spcAft>
        <a:defRPr sz="4400">
          <a:solidFill>
            <a:schemeClr val="tx2"/>
          </a:solidFill>
          <a:latin typeface="Calibri" pitchFamily="34" charset="0"/>
          <a:ea typeface="ＭＳ Ｐゴシック" pitchFamily="-110" charset="-128"/>
          <a:cs typeface="ＭＳ Ｐゴシック" pitchFamily="-110" charset="-128"/>
        </a:defRPr>
      </a:lvl5pPr>
      <a:lvl6pPr marL="457200" algn="ctr" rtl="0" fontAlgn="base">
        <a:spcBef>
          <a:spcPct val="0"/>
        </a:spcBef>
        <a:spcAft>
          <a:spcPct val="0"/>
        </a:spcAft>
        <a:defRPr sz="4400">
          <a:solidFill>
            <a:schemeClr val="tx2"/>
          </a:solidFill>
          <a:latin typeface="Times" pitchFamily="-110" charset="0"/>
        </a:defRPr>
      </a:lvl6pPr>
      <a:lvl7pPr marL="914400" algn="ctr" rtl="0" fontAlgn="base">
        <a:spcBef>
          <a:spcPct val="0"/>
        </a:spcBef>
        <a:spcAft>
          <a:spcPct val="0"/>
        </a:spcAft>
        <a:defRPr sz="4400">
          <a:solidFill>
            <a:schemeClr val="tx2"/>
          </a:solidFill>
          <a:latin typeface="Times" pitchFamily="-110" charset="0"/>
        </a:defRPr>
      </a:lvl7pPr>
      <a:lvl8pPr marL="1371600" algn="ctr" rtl="0" fontAlgn="base">
        <a:spcBef>
          <a:spcPct val="0"/>
        </a:spcBef>
        <a:spcAft>
          <a:spcPct val="0"/>
        </a:spcAft>
        <a:defRPr sz="4400">
          <a:solidFill>
            <a:schemeClr val="tx2"/>
          </a:solidFill>
          <a:latin typeface="Times" pitchFamily="-110" charset="0"/>
        </a:defRPr>
      </a:lvl8pPr>
      <a:lvl9pPr marL="1828800" algn="ctr" rtl="0" fontAlgn="base">
        <a:spcBef>
          <a:spcPct val="0"/>
        </a:spcBef>
        <a:spcAft>
          <a:spcPct val="0"/>
        </a:spcAft>
        <a:defRPr sz="4400">
          <a:solidFill>
            <a:schemeClr val="tx2"/>
          </a:solidFill>
          <a:latin typeface="Times" pitchFamily="-110"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10" charset="-128"/>
          <a:cs typeface="ＭＳ Ｐゴシック" pitchFamily="-110"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10"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10"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10"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10"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0"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0"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0"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0"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5603" name="Text Placeholder 2"/>
          <p:cNvSpPr>
            <a:spLocks noGrp="1"/>
          </p:cNvSpPr>
          <p:nvPr>
            <p:ph type="body" idx="1"/>
          </p:nvPr>
        </p:nvSpPr>
        <p:spPr bwMode="auto">
          <a:xfrm>
            <a:off x="457200" y="1600200"/>
            <a:ext cx="82296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8496300" y="6356350"/>
            <a:ext cx="647700" cy="365125"/>
          </a:xfrm>
          <a:prstGeom prst="rect">
            <a:avLst/>
          </a:prstGeom>
        </p:spPr>
        <p:txBody>
          <a:bodyPr vert="horz" lIns="91440" tIns="45720" rIns="91440" bIns="45720" rtlCol="0" anchor="ctr"/>
          <a:lstStyle>
            <a:lvl1pPr algn="r">
              <a:defRPr sz="1200">
                <a:solidFill>
                  <a:schemeClr val="bg1"/>
                </a:solidFill>
                <a:latin typeface="Lucida Grande"/>
                <a:cs typeface="Lucida Grande"/>
              </a:defRPr>
            </a:lvl1pPr>
          </a:lstStyle>
          <a:p>
            <a:pPr>
              <a:defRPr/>
            </a:pPr>
            <a:fld id="{141B87D8-E85D-1B4A-A8E3-36B43E1AEE60}"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217" r:id="rId1"/>
    <p:sldLayoutId id="2147484206" r:id="rId2"/>
    <p:sldLayoutId id="2147484207" r:id="rId3"/>
    <p:sldLayoutId id="2147484218" r:id="rId4"/>
    <p:sldLayoutId id="2147484208" r:id="rId5"/>
    <p:sldLayoutId id="2147484209" r:id="rId6"/>
    <p:sldLayoutId id="2147484210" r:id="rId7"/>
    <p:sldLayoutId id="2147484211" r:id="rId8"/>
    <p:sldLayoutId id="2147484212" r:id="rId9"/>
    <p:sldLayoutId id="2147484213" r:id="rId10"/>
    <p:sldLayoutId id="2147484214" r:id="rId11"/>
  </p:sldLayoutIdLst>
  <p:txStyles>
    <p:titleStyle>
      <a:lvl1pPr algn="ctr" defTabSz="457200" rtl="0" eaLnBrk="0" fontAlgn="base" hangingPunct="0">
        <a:spcBef>
          <a:spcPct val="0"/>
        </a:spcBef>
        <a:spcAft>
          <a:spcPct val="0"/>
        </a:spcAft>
        <a:defRPr sz="4400" kern="1200">
          <a:solidFill>
            <a:srgbClr val="4F6228"/>
          </a:solidFill>
          <a:latin typeface="Lucida Grande"/>
          <a:ea typeface="ＭＳ Ｐゴシック" charset="-128"/>
          <a:cs typeface="Lucida Grande"/>
        </a:defRPr>
      </a:lvl1pPr>
      <a:lvl2pPr algn="ctr" defTabSz="457200" rtl="0" eaLnBrk="0" fontAlgn="base" hangingPunct="0">
        <a:spcBef>
          <a:spcPct val="0"/>
        </a:spcBef>
        <a:spcAft>
          <a:spcPct val="0"/>
        </a:spcAft>
        <a:defRPr sz="4400">
          <a:solidFill>
            <a:srgbClr val="4F6228"/>
          </a:solidFill>
          <a:latin typeface="Lucida Grande" charset="0"/>
          <a:ea typeface="ＭＳ Ｐゴシック" charset="-128"/>
        </a:defRPr>
      </a:lvl2pPr>
      <a:lvl3pPr algn="ctr" defTabSz="457200" rtl="0" eaLnBrk="0" fontAlgn="base" hangingPunct="0">
        <a:spcBef>
          <a:spcPct val="0"/>
        </a:spcBef>
        <a:spcAft>
          <a:spcPct val="0"/>
        </a:spcAft>
        <a:defRPr sz="4400">
          <a:solidFill>
            <a:srgbClr val="4F6228"/>
          </a:solidFill>
          <a:latin typeface="Lucida Grande" charset="0"/>
          <a:ea typeface="ＭＳ Ｐゴシック" charset="-128"/>
        </a:defRPr>
      </a:lvl3pPr>
      <a:lvl4pPr algn="ctr" defTabSz="457200" rtl="0" eaLnBrk="0" fontAlgn="base" hangingPunct="0">
        <a:spcBef>
          <a:spcPct val="0"/>
        </a:spcBef>
        <a:spcAft>
          <a:spcPct val="0"/>
        </a:spcAft>
        <a:defRPr sz="4400">
          <a:solidFill>
            <a:srgbClr val="4F6228"/>
          </a:solidFill>
          <a:latin typeface="Lucida Grande" charset="0"/>
          <a:ea typeface="ＭＳ Ｐゴシック" charset="-128"/>
        </a:defRPr>
      </a:lvl4pPr>
      <a:lvl5pPr algn="ctr" defTabSz="457200" rtl="0" eaLnBrk="0" fontAlgn="base" hangingPunct="0">
        <a:spcBef>
          <a:spcPct val="0"/>
        </a:spcBef>
        <a:spcAft>
          <a:spcPct val="0"/>
        </a:spcAft>
        <a:defRPr sz="4400">
          <a:solidFill>
            <a:srgbClr val="4F6228"/>
          </a:solidFill>
          <a:latin typeface="Lucida Grande" charset="0"/>
          <a:ea typeface="ＭＳ Ｐゴシック" charset="-128"/>
        </a:defRPr>
      </a:lvl5pPr>
      <a:lvl6pPr marL="457200" algn="ctr" defTabSz="457200" rtl="0" fontAlgn="base">
        <a:spcBef>
          <a:spcPct val="0"/>
        </a:spcBef>
        <a:spcAft>
          <a:spcPct val="0"/>
        </a:spcAft>
        <a:defRPr sz="4400">
          <a:solidFill>
            <a:srgbClr val="4F6228"/>
          </a:solidFill>
          <a:latin typeface="Lucida Grande" charset="0"/>
          <a:ea typeface="ＭＳ Ｐゴシック" charset="-128"/>
        </a:defRPr>
      </a:lvl6pPr>
      <a:lvl7pPr marL="914400" algn="ctr" defTabSz="457200" rtl="0" fontAlgn="base">
        <a:spcBef>
          <a:spcPct val="0"/>
        </a:spcBef>
        <a:spcAft>
          <a:spcPct val="0"/>
        </a:spcAft>
        <a:defRPr sz="4400">
          <a:solidFill>
            <a:srgbClr val="4F6228"/>
          </a:solidFill>
          <a:latin typeface="Lucida Grande" charset="0"/>
          <a:ea typeface="ＭＳ Ｐゴシック" charset="-128"/>
        </a:defRPr>
      </a:lvl7pPr>
      <a:lvl8pPr marL="1371600" algn="ctr" defTabSz="457200" rtl="0" fontAlgn="base">
        <a:spcBef>
          <a:spcPct val="0"/>
        </a:spcBef>
        <a:spcAft>
          <a:spcPct val="0"/>
        </a:spcAft>
        <a:defRPr sz="4400">
          <a:solidFill>
            <a:srgbClr val="4F6228"/>
          </a:solidFill>
          <a:latin typeface="Lucida Grande" charset="0"/>
          <a:ea typeface="ＭＳ Ｐゴシック" charset="-128"/>
        </a:defRPr>
      </a:lvl8pPr>
      <a:lvl9pPr marL="1828800" algn="ctr" defTabSz="457200" rtl="0" fontAlgn="base">
        <a:spcBef>
          <a:spcPct val="0"/>
        </a:spcBef>
        <a:spcAft>
          <a:spcPct val="0"/>
        </a:spcAft>
        <a:defRPr sz="4400">
          <a:solidFill>
            <a:srgbClr val="4F6228"/>
          </a:solidFill>
          <a:latin typeface="Lucida Grande" charset="0"/>
          <a:ea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Lucida Grande"/>
          <a:ea typeface="ＭＳ Ｐゴシック" charset="-128"/>
          <a:cs typeface="Lucida Grande"/>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Lucida Grande"/>
          <a:ea typeface="ＭＳ Ｐゴシック" charset="-128"/>
          <a:cs typeface="Lucida Grande"/>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Lucida Grande"/>
          <a:ea typeface="ＭＳ Ｐゴシック" charset="-128"/>
          <a:cs typeface="Lucida Grande"/>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Lucida Grande"/>
          <a:ea typeface="ＭＳ Ｐゴシック" charset="-128"/>
          <a:cs typeface="Lucida Grande"/>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Lucida Grande"/>
          <a:ea typeface="ＭＳ Ｐゴシック" charset="-128"/>
          <a:cs typeface="Lucida Grand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457200" y="106680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457200" y="2438400"/>
            <a:ext cx="7696200" cy="3687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aphicFrame>
        <p:nvGraphicFramePr>
          <p:cNvPr id="1026" name="Base" hidden="1"/>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1237" r:id="rId15" imgW="0" imgH="0" progId="PowerPoint.Show.8">
                  <p:embed/>
                </p:oleObj>
              </mc:Choice>
              <mc:Fallback>
                <p:oleObj r:id="rId15" imgW="0" imgH="0" progId="PowerPoint.Show.8">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2049077304"/>
      </p:ext>
    </p:extLst>
  </p:cSld>
  <p:clrMap bg1="lt1" tx1="dk1" bg2="lt2" tx2="dk2" accent1="accent1" accent2="accent2" accent3="accent3" accent4="accent4" accent5="accent5" accent6="accent6" hlink="hlink" folHlink="folHlink"/>
  <p:sldLayoutIdLst>
    <p:sldLayoutId id="2147484260" r:id="rId1"/>
    <p:sldLayoutId id="2147484261" r:id="rId2"/>
    <p:sldLayoutId id="2147484262" r:id="rId3"/>
    <p:sldLayoutId id="2147484263" r:id="rId4"/>
    <p:sldLayoutId id="2147484264" r:id="rId5"/>
    <p:sldLayoutId id="2147484265" r:id="rId6"/>
    <p:sldLayoutId id="2147484266" r:id="rId7"/>
    <p:sldLayoutId id="2147484267" r:id="rId8"/>
    <p:sldLayoutId id="2147484268" r:id="rId9"/>
    <p:sldLayoutId id="2147484269" r:id="rId10"/>
    <p:sldLayoutId id="2147484270" r:id="rId11"/>
  </p:sldLayoutIdLst>
  <p:transition xmlns:p14="http://schemas.microsoft.com/office/powerpoint/2010/main" spd="slow">
    <p:zoom/>
  </p:transition>
  <p:hf hdr="0" ftr="0" dt="0"/>
  <p:txStyles>
    <p:titleStyle>
      <a:lvl1pPr algn="ctr" rtl="0" eaLnBrk="0" fontAlgn="base" hangingPunct="0">
        <a:spcBef>
          <a:spcPct val="0"/>
        </a:spcBef>
        <a:spcAft>
          <a:spcPct val="0"/>
        </a:spcAft>
        <a:defRPr sz="4400">
          <a:solidFill>
            <a:schemeClr val="tx2"/>
          </a:solidFill>
          <a:latin typeface="+mj-lt"/>
          <a:ea typeface="ＭＳ Ｐゴシック" pitchFamily="-110" charset="-128"/>
          <a:cs typeface="ＭＳ Ｐゴシック" pitchFamily="-110" charset="-128"/>
        </a:defRPr>
      </a:lvl1pPr>
      <a:lvl2pPr algn="ctr" rtl="0" eaLnBrk="0" fontAlgn="base" hangingPunct="0">
        <a:spcBef>
          <a:spcPct val="0"/>
        </a:spcBef>
        <a:spcAft>
          <a:spcPct val="0"/>
        </a:spcAft>
        <a:defRPr sz="4400">
          <a:solidFill>
            <a:schemeClr val="tx2"/>
          </a:solidFill>
          <a:latin typeface="Times" pitchFamily="-110" charset="0"/>
          <a:ea typeface="ＭＳ Ｐゴシック" pitchFamily="-110" charset="-128"/>
          <a:cs typeface="ＭＳ Ｐゴシック" pitchFamily="-110" charset="-128"/>
        </a:defRPr>
      </a:lvl2pPr>
      <a:lvl3pPr algn="ctr" rtl="0" eaLnBrk="0" fontAlgn="base" hangingPunct="0">
        <a:spcBef>
          <a:spcPct val="0"/>
        </a:spcBef>
        <a:spcAft>
          <a:spcPct val="0"/>
        </a:spcAft>
        <a:defRPr sz="4400">
          <a:solidFill>
            <a:schemeClr val="tx2"/>
          </a:solidFill>
          <a:latin typeface="Times" pitchFamily="-110" charset="0"/>
          <a:ea typeface="ＭＳ Ｐゴシック" pitchFamily="-110" charset="-128"/>
          <a:cs typeface="ＭＳ Ｐゴシック" pitchFamily="-110" charset="-128"/>
        </a:defRPr>
      </a:lvl3pPr>
      <a:lvl4pPr algn="ctr" rtl="0" eaLnBrk="0" fontAlgn="base" hangingPunct="0">
        <a:spcBef>
          <a:spcPct val="0"/>
        </a:spcBef>
        <a:spcAft>
          <a:spcPct val="0"/>
        </a:spcAft>
        <a:defRPr sz="4400">
          <a:solidFill>
            <a:schemeClr val="tx2"/>
          </a:solidFill>
          <a:latin typeface="Times" pitchFamily="-110" charset="0"/>
          <a:ea typeface="ＭＳ Ｐゴシック" pitchFamily="-110" charset="-128"/>
          <a:cs typeface="ＭＳ Ｐゴシック" pitchFamily="-110" charset="-128"/>
        </a:defRPr>
      </a:lvl4pPr>
      <a:lvl5pPr algn="ctr" rtl="0" eaLnBrk="0" fontAlgn="base" hangingPunct="0">
        <a:spcBef>
          <a:spcPct val="0"/>
        </a:spcBef>
        <a:spcAft>
          <a:spcPct val="0"/>
        </a:spcAft>
        <a:defRPr sz="4400">
          <a:solidFill>
            <a:schemeClr val="tx2"/>
          </a:solidFill>
          <a:latin typeface="Times" pitchFamily="-110" charset="0"/>
          <a:ea typeface="ＭＳ Ｐゴシック" pitchFamily="-110" charset="-128"/>
          <a:cs typeface="ＭＳ Ｐゴシック" pitchFamily="-110" charset="-128"/>
        </a:defRPr>
      </a:lvl5pPr>
      <a:lvl6pPr marL="457200" algn="ctr" rtl="0" fontAlgn="base">
        <a:spcBef>
          <a:spcPct val="0"/>
        </a:spcBef>
        <a:spcAft>
          <a:spcPct val="0"/>
        </a:spcAft>
        <a:defRPr sz="4400">
          <a:solidFill>
            <a:schemeClr val="tx2"/>
          </a:solidFill>
          <a:latin typeface="Times" pitchFamily="-110" charset="0"/>
        </a:defRPr>
      </a:lvl6pPr>
      <a:lvl7pPr marL="914400" algn="ctr" rtl="0" fontAlgn="base">
        <a:spcBef>
          <a:spcPct val="0"/>
        </a:spcBef>
        <a:spcAft>
          <a:spcPct val="0"/>
        </a:spcAft>
        <a:defRPr sz="4400">
          <a:solidFill>
            <a:schemeClr val="tx2"/>
          </a:solidFill>
          <a:latin typeface="Times" pitchFamily="-110" charset="0"/>
        </a:defRPr>
      </a:lvl7pPr>
      <a:lvl8pPr marL="1371600" algn="ctr" rtl="0" fontAlgn="base">
        <a:spcBef>
          <a:spcPct val="0"/>
        </a:spcBef>
        <a:spcAft>
          <a:spcPct val="0"/>
        </a:spcAft>
        <a:defRPr sz="4400">
          <a:solidFill>
            <a:schemeClr val="tx2"/>
          </a:solidFill>
          <a:latin typeface="Times" pitchFamily="-110" charset="0"/>
        </a:defRPr>
      </a:lvl8pPr>
      <a:lvl9pPr marL="1828800" algn="ctr" rtl="0" fontAlgn="base">
        <a:spcBef>
          <a:spcPct val="0"/>
        </a:spcBef>
        <a:spcAft>
          <a:spcPct val="0"/>
        </a:spcAft>
        <a:defRPr sz="4400">
          <a:solidFill>
            <a:schemeClr val="tx2"/>
          </a:solidFill>
          <a:latin typeface="Times" pitchFamily="-110"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10" charset="-128"/>
          <a:cs typeface="ＭＳ Ｐゴシック" pitchFamily="-110"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10"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10"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10"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10"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0"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0"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0"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0"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1"/>
            <a:ext cx="8229600" cy="4419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8496300" y="6356350"/>
            <a:ext cx="647700" cy="365125"/>
          </a:xfrm>
          <a:prstGeom prst="rect">
            <a:avLst/>
          </a:prstGeom>
        </p:spPr>
        <p:txBody>
          <a:bodyPr vert="horz" lIns="91440" tIns="45720" rIns="91440" bIns="45720" rtlCol="0" anchor="ctr"/>
          <a:lstStyle>
            <a:lvl1pPr algn="r">
              <a:defRPr sz="1200">
                <a:solidFill>
                  <a:schemeClr val="bg1"/>
                </a:solidFill>
                <a:latin typeface="Lucida Grande"/>
                <a:cs typeface="Lucida Grande"/>
              </a:defRPr>
            </a:lvl1pPr>
          </a:lstStyle>
          <a:p>
            <a:pPr defTabSz="457200" fontAlgn="auto">
              <a:spcBef>
                <a:spcPts val="0"/>
              </a:spcBef>
              <a:spcAft>
                <a:spcPts val="0"/>
              </a:spcAft>
            </a:pPr>
            <a:fld id="{CB022EEB-2A74-934B-87F2-03137DF17EAF}" type="slidenum">
              <a:rPr lang="en-US" smtClean="0">
                <a:solidFill>
                  <a:prstClr val="white"/>
                </a:solidFill>
              </a:rPr>
              <a:pPr defTabSz="457200" fontAlgn="auto">
                <a:spcBef>
                  <a:spcPts val="0"/>
                </a:spcBef>
                <a:spcAft>
                  <a:spcPts val="0"/>
                </a:spcAft>
              </a:pPr>
              <a:t>‹#›</a:t>
            </a:fld>
            <a:endParaRPr lang="en-US" dirty="0">
              <a:solidFill>
                <a:prstClr val="white"/>
              </a:solidFill>
            </a:endParaRPr>
          </a:p>
        </p:txBody>
      </p:sp>
    </p:spTree>
    <p:extLst>
      <p:ext uri="{BB962C8B-B14F-4D97-AF65-F5344CB8AC3E}">
        <p14:creationId xmlns:p14="http://schemas.microsoft.com/office/powerpoint/2010/main" val="3885740435"/>
      </p:ext>
    </p:extLst>
  </p:cSld>
  <p:clrMap bg1="lt1" tx1="dk1" bg2="lt2" tx2="dk2" accent1="accent1" accent2="accent2" accent3="accent3" accent4="accent4" accent5="accent5" accent6="accent6" hlink="hlink" folHlink="folHlink"/>
  <p:sldLayoutIdLst>
    <p:sldLayoutId id="2147484272" r:id="rId1"/>
    <p:sldLayoutId id="2147484273" r:id="rId2"/>
    <p:sldLayoutId id="2147484274" r:id="rId3"/>
    <p:sldLayoutId id="2147484275" r:id="rId4"/>
    <p:sldLayoutId id="2147484276" r:id="rId5"/>
    <p:sldLayoutId id="2147484277" r:id="rId6"/>
    <p:sldLayoutId id="2147484278" r:id="rId7"/>
    <p:sldLayoutId id="2147484279" r:id="rId8"/>
    <p:sldLayoutId id="2147484280" r:id="rId9"/>
    <p:sldLayoutId id="2147484281" r:id="rId10"/>
    <p:sldLayoutId id="2147484282" r:id="rId11"/>
  </p:sldLayoutIdLst>
  <p:txStyles>
    <p:titleStyle>
      <a:lvl1pPr algn="ctr" defTabSz="457200" rtl="0" eaLnBrk="1" latinLnBrk="0" hangingPunct="1">
        <a:spcBef>
          <a:spcPct val="0"/>
        </a:spcBef>
        <a:buNone/>
        <a:defRPr sz="4400" kern="1200">
          <a:solidFill>
            <a:srgbClr val="4F6228"/>
          </a:solidFill>
          <a:latin typeface="Lucida Grande"/>
          <a:ea typeface="+mj-ea"/>
          <a:cs typeface="Lucida Grande"/>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Lucida Grande"/>
          <a:ea typeface="+mn-ea"/>
          <a:cs typeface="Lucida Grande"/>
        </a:defRPr>
      </a:lvl1pPr>
      <a:lvl2pPr marL="742950" indent="-285750" algn="l" defTabSz="457200" rtl="0" eaLnBrk="1" latinLnBrk="0" hangingPunct="1">
        <a:spcBef>
          <a:spcPct val="20000"/>
        </a:spcBef>
        <a:buFont typeface="Arial"/>
        <a:buChar char="–"/>
        <a:defRPr sz="2800" kern="1200">
          <a:solidFill>
            <a:schemeClr val="tx1"/>
          </a:solidFill>
          <a:latin typeface="Lucida Grande"/>
          <a:ea typeface="+mn-ea"/>
          <a:cs typeface="Lucida Grande"/>
        </a:defRPr>
      </a:lvl2pPr>
      <a:lvl3pPr marL="1143000" indent="-228600" algn="l" defTabSz="457200" rtl="0" eaLnBrk="1" latinLnBrk="0" hangingPunct="1">
        <a:spcBef>
          <a:spcPct val="20000"/>
        </a:spcBef>
        <a:buFont typeface="Arial"/>
        <a:buChar char="•"/>
        <a:defRPr sz="2400" kern="1200">
          <a:solidFill>
            <a:schemeClr val="tx1"/>
          </a:solidFill>
          <a:latin typeface="Lucida Grande"/>
          <a:ea typeface="+mn-ea"/>
          <a:cs typeface="Lucida Grande"/>
        </a:defRPr>
      </a:lvl3pPr>
      <a:lvl4pPr marL="1600200" indent="-228600" algn="l" defTabSz="457200" rtl="0" eaLnBrk="1" latinLnBrk="0" hangingPunct="1">
        <a:spcBef>
          <a:spcPct val="20000"/>
        </a:spcBef>
        <a:buFont typeface="Arial"/>
        <a:buChar char="–"/>
        <a:defRPr sz="2000" kern="1200">
          <a:solidFill>
            <a:schemeClr val="tx1"/>
          </a:solidFill>
          <a:latin typeface="Lucida Grande"/>
          <a:ea typeface="+mn-ea"/>
          <a:cs typeface="Lucida Grande"/>
        </a:defRPr>
      </a:lvl4pPr>
      <a:lvl5pPr marL="2057400" indent="-228600" algn="l" defTabSz="457200" rtl="0" eaLnBrk="1" latinLnBrk="0" hangingPunct="1">
        <a:spcBef>
          <a:spcPct val="20000"/>
        </a:spcBef>
        <a:buFont typeface="Arial"/>
        <a:buChar char="»"/>
        <a:defRPr sz="2000" kern="1200">
          <a:solidFill>
            <a:schemeClr val="tx1"/>
          </a:solidFill>
          <a:latin typeface="Lucida Grande"/>
          <a:ea typeface="+mn-ea"/>
          <a:cs typeface="Lucida Grand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EducuriousNewBackground.toptobottomgradient.50.png"/>
          <p:cNvPicPr>
            <a:picLocks/>
          </p:cNvPicPr>
          <p:nvPr userDrawn="1"/>
        </p:nvPicPr>
        <p:blipFill>
          <a:blip r:embed="rId13" cstate="email">
            <a:extLst>
              <a:ext uri="{28A0092B-C50C-407E-A947-70E740481C1C}">
                <a14:useLocalDpi xmlns:a14="http://schemas.microsoft.com/office/drawing/2010/main"/>
              </a:ext>
            </a:extLst>
          </a:blip>
          <a:stretch>
            <a:fillRect/>
          </a:stretch>
        </p:blipFill>
        <p:spPr>
          <a:xfrm>
            <a:off x="-76200" y="-76200"/>
            <a:ext cx="9265303" cy="7027976"/>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421736B8-7E74-8543-BFF2-20502CE98B9F}" type="datetime1">
              <a:rPr lang="en-US" smtClean="0">
                <a:solidFill>
                  <a:prstClr val="black">
                    <a:tint val="75000"/>
                  </a:prstClr>
                </a:solidFill>
                <a:latin typeface="Calibri"/>
              </a:rPr>
              <a:pPr fontAlgn="auto">
                <a:spcBef>
                  <a:spcPts val="0"/>
                </a:spcBef>
                <a:spcAft>
                  <a:spcPts val="0"/>
                </a:spcAft>
              </a:pPr>
              <a:t>6/25/13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781800" y="64928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7AE3C876-9B69-3946-93BA-AC970732887F}" type="slidenum">
              <a:rPr lang="en-US" smtClean="0">
                <a:solidFill>
                  <a:prstClr val="black">
                    <a:tint val="75000"/>
                  </a:prstClr>
                </a:solidFill>
                <a:latin typeface="Calibri"/>
              </a:rPr>
              <a:pPr fontAlgn="auto">
                <a:spcBef>
                  <a:spcPts val="0"/>
                </a:spcBef>
                <a:spcAft>
                  <a:spcPts val="0"/>
                </a:spcAft>
              </a:pPr>
              <a:t>‹#›</a:t>
            </a:fld>
            <a:endParaRPr lang="en-US" dirty="0">
              <a:solidFill>
                <a:prstClr val="black">
                  <a:tint val="75000"/>
                </a:prstClr>
              </a:solidFill>
              <a:latin typeface="Calibri"/>
            </a:endParaRPr>
          </a:p>
        </p:txBody>
      </p:sp>
      <p:pic>
        <p:nvPicPr>
          <p:cNvPr id="8" name="Picture 7" descr="EducuriousLogo.png"/>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7007459" y="6446552"/>
            <a:ext cx="1603141" cy="487648"/>
          </a:xfrm>
          <a:prstGeom prst="rect">
            <a:avLst/>
          </a:prstGeom>
        </p:spPr>
      </p:pic>
    </p:spTree>
    <p:extLst>
      <p:ext uri="{BB962C8B-B14F-4D97-AF65-F5344CB8AC3E}">
        <p14:creationId xmlns:p14="http://schemas.microsoft.com/office/powerpoint/2010/main" val="2676904728"/>
      </p:ext>
    </p:extLst>
  </p:cSld>
  <p:clrMap bg1="lt1" tx1="dk1" bg2="lt2" tx2="dk2" accent1="accent1" accent2="accent2" accent3="accent3" accent4="accent4" accent5="accent5" accent6="accent6" hlink="hlink" folHlink="folHlink"/>
  <p:sldLayoutIdLst>
    <p:sldLayoutId id="2147484284" r:id="rId1"/>
    <p:sldLayoutId id="2147484285" r:id="rId2"/>
    <p:sldLayoutId id="2147484286" r:id="rId3"/>
    <p:sldLayoutId id="2147484287" r:id="rId4"/>
    <p:sldLayoutId id="2147484288" r:id="rId5"/>
    <p:sldLayoutId id="2147484289" r:id="rId6"/>
    <p:sldLayoutId id="2147484290" r:id="rId7"/>
    <p:sldLayoutId id="2147484291" r:id="rId8"/>
    <p:sldLayoutId id="2147484292" r:id="rId9"/>
    <p:sldLayoutId id="2147484293" r:id="rId10"/>
    <p:sldLayoutId id="2147484294"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C9DF52-533D-444C-8832-73AAD0EAE5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2628420"/>
      </p:ext>
    </p:extLst>
  </p:cSld>
  <p:clrMap bg1="lt1" tx1="dk1" bg2="lt2" tx2="dk2" accent1="accent1" accent2="accent2" accent3="accent3" accent4="accent4" accent5="accent5" accent6="accent6" hlink="hlink" folHlink="folHlink"/>
  <p:sldLayoutIdLst>
    <p:sldLayoutId id="2147484296" r:id="rId1"/>
    <p:sldLayoutId id="2147484297" r:id="rId2"/>
    <p:sldLayoutId id="2147484298" r:id="rId3"/>
    <p:sldLayoutId id="2147484299" r:id="rId4"/>
    <p:sldLayoutId id="2147484300" r:id="rId5"/>
    <p:sldLayoutId id="2147484301" r:id="rId6"/>
    <p:sldLayoutId id="2147484302" r:id="rId7"/>
    <p:sldLayoutId id="2147484303" r:id="rId8"/>
    <p:sldLayoutId id="2147484304" r:id="rId9"/>
    <p:sldLayoutId id="2147484305" r:id="rId10"/>
    <p:sldLayoutId id="2147484306" r:id="rId11"/>
    <p:sldLayoutId id="2147484307"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B90A9F-0F5B-ED4A-BCF7-0BCA0C844007}" type="datetimeFigureOut">
              <a:rPr lang="en-US" smtClean="0">
                <a:solidFill>
                  <a:prstClr val="black">
                    <a:tint val="75000"/>
                  </a:prstClr>
                </a:solidFill>
              </a:rPr>
              <a:pPr/>
              <a:t>6/25/13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C9DF52-533D-444C-8832-73AAD0EAE53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7087789"/>
      </p:ext>
    </p:extLst>
  </p:cSld>
  <p:clrMap bg1="lt1" tx1="dk1" bg2="lt2" tx2="dk2" accent1="accent1" accent2="accent2" accent3="accent3" accent4="accent4" accent5="accent5" accent6="accent6" hlink="hlink" folHlink="folHlink"/>
  <p:sldLayoutIdLst>
    <p:sldLayoutId id="2147484322" r:id="rId1"/>
    <p:sldLayoutId id="2147484323" r:id="rId2"/>
    <p:sldLayoutId id="2147484324" r:id="rId3"/>
    <p:sldLayoutId id="2147484325" r:id="rId4"/>
    <p:sldLayoutId id="2147484326" r:id="rId5"/>
    <p:sldLayoutId id="2147484327" r:id="rId6"/>
    <p:sldLayoutId id="2147484328" r:id="rId7"/>
    <p:sldLayoutId id="2147484329" r:id="rId8"/>
    <p:sldLayoutId id="2147484330" r:id="rId9"/>
    <p:sldLayoutId id="2147484331" r:id="rId10"/>
    <p:sldLayoutId id="2147484332" r:id="rId11"/>
    <p:sldLayoutId id="214748433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1"/>
            <a:ext cx="8229600" cy="4419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8496300" y="6356350"/>
            <a:ext cx="647700" cy="365125"/>
          </a:xfrm>
          <a:prstGeom prst="rect">
            <a:avLst/>
          </a:prstGeom>
        </p:spPr>
        <p:txBody>
          <a:bodyPr vert="horz" lIns="91440" tIns="45720" rIns="91440" bIns="45720" rtlCol="0" anchor="ctr"/>
          <a:lstStyle>
            <a:lvl1pPr algn="r">
              <a:defRPr sz="1200">
                <a:solidFill>
                  <a:schemeClr val="bg1"/>
                </a:solidFill>
                <a:latin typeface="Lucida Grande"/>
                <a:cs typeface="Lucida Grande"/>
              </a:defRPr>
            </a:lvl1pPr>
          </a:lstStyle>
          <a:p>
            <a:pPr defTabSz="457200" fontAlgn="auto">
              <a:spcBef>
                <a:spcPts val="0"/>
              </a:spcBef>
              <a:spcAft>
                <a:spcPts val="0"/>
              </a:spcAft>
            </a:pPr>
            <a:fld id="{CB022EEB-2A74-934B-87F2-03137DF17EAF}" type="slidenum">
              <a:rPr lang="en-US" smtClean="0">
                <a:solidFill>
                  <a:prstClr val="white"/>
                </a:solidFill>
              </a:rPr>
              <a:pPr defTabSz="457200" fontAlgn="auto">
                <a:spcBef>
                  <a:spcPts val="0"/>
                </a:spcBef>
                <a:spcAft>
                  <a:spcPts val="0"/>
                </a:spcAft>
              </a:pPr>
              <a:t>‹#›</a:t>
            </a:fld>
            <a:endParaRPr lang="en-US" dirty="0">
              <a:solidFill>
                <a:prstClr val="white"/>
              </a:solidFill>
            </a:endParaRPr>
          </a:p>
        </p:txBody>
      </p:sp>
    </p:spTree>
    <p:extLst>
      <p:ext uri="{BB962C8B-B14F-4D97-AF65-F5344CB8AC3E}">
        <p14:creationId xmlns:p14="http://schemas.microsoft.com/office/powerpoint/2010/main" val="2411134875"/>
      </p:ext>
    </p:extLst>
  </p:cSld>
  <p:clrMap bg1="lt1" tx1="dk1" bg2="lt2" tx2="dk2" accent1="accent1" accent2="accent2" accent3="accent3" accent4="accent4" accent5="accent5" accent6="accent6" hlink="hlink" folHlink="folHlink"/>
  <p:sldLayoutIdLst>
    <p:sldLayoutId id="2147484335" r:id="rId1"/>
    <p:sldLayoutId id="2147484336" r:id="rId2"/>
    <p:sldLayoutId id="2147484337" r:id="rId3"/>
    <p:sldLayoutId id="2147484338" r:id="rId4"/>
    <p:sldLayoutId id="2147484339" r:id="rId5"/>
    <p:sldLayoutId id="2147484340" r:id="rId6"/>
    <p:sldLayoutId id="2147484341" r:id="rId7"/>
    <p:sldLayoutId id="2147484342" r:id="rId8"/>
    <p:sldLayoutId id="2147484343" r:id="rId9"/>
    <p:sldLayoutId id="2147484344" r:id="rId10"/>
    <p:sldLayoutId id="2147484345" r:id="rId11"/>
  </p:sldLayoutIdLst>
  <p:txStyles>
    <p:titleStyle>
      <a:lvl1pPr algn="ctr" defTabSz="457200" rtl="0" eaLnBrk="1" latinLnBrk="0" hangingPunct="1">
        <a:spcBef>
          <a:spcPct val="0"/>
        </a:spcBef>
        <a:buNone/>
        <a:defRPr sz="4400" kern="1200">
          <a:solidFill>
            <a:srgbClr val="4F6228"/>
          </a:solidFill>
          <a:latin typeface="Lucida Grande"/>
          <a:ea typeface="+mj-ea"/>
          <a:cs typeface="Lucida Grande"/>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Lucida Grande"/>
          <a:ea typeface="+mn-ea"/>
          <a:cs typeface="Lucida Grande"/>
        </a:defRPr>
      </a:lvl1pPr>
      <a:lvl2pPr marL="742950" indent="-285750" algn="l" defTabSz="457200" rtl="0" eaLnBrk="1" latinLnBrk="0" hangingPunct="1">
        <a:spcBef>
          <a:spcPct val="20000"/>
        </a:spcBef>
        <a:buFont typeface="Arial"/>
        <a:buChar char="–"/>
        <a:defRPr sz="2800" kern="1200">
          <a:solidFill>
            <a:schemeClr val="tx1"/>
          </a:solidFill>
          <a:latin typeface="Lucida Grande"/>
          <a:ea typeface="+mn-ea"/>
          <a:cs typeface="Lucida Grande"/>
        </a:defRPr>
      </a:lvl2pPr>
      <a:lvl3pPr marL="1143000" indent="-228600" algn="l" defTabSz="457200" rtl="0" eaLnBrk="1" latinLnBrk="0" hangingPunct="1">
        <a:spcBef>
          <a:spcPct val="20000"/>
        </a:spcBef>
        <a:buFont typeface="Arial"/>
        <a:buChar char="•"/>
        <a:defRPr sz="2400" kern="1200">
          <a:solidFill>
            <a:schemeClr val="tx1"/>
          </a:solidFill>
          <a:latin typeface="Lucida Grande"/>
          <a:ea typeface="+mn-ea"/>
          <a:cs typeface="Lucida Grande"/>
        </a:defRPr>
      </a:lvl3pPr>
      <a:lvl4pPr marL="1600200" indent="-228600" algn="l" defTabSz="457200" rtl="0" eaLnBrk="1" latinLnBrk="0" hangingPunct="1">
        <a:spcBef>
          <a:spcPct val="20000"/>
        </a:spcBef>
        <a:buFont typeface="Arial"/>
        <a:buChar char="–"/>
        <a:defRPr sz="2000" kern="1200">
          <a:solidFill>
            <a:schemeClr val="tx1"/>
          </a:solidFill>
          <a:latin typeface="Lucida Grande"/>
          <a:ea typeface="+mn-ea"/>
          <a:cs typeface="Lucida Grande"/>
        </a:defRPr>
      </a:lvl4pPr>
      <a:lvl5pPr marL="2057400" indent="-228600" algn="l" defTabSz="457200" rtl="0" eaLnBrk="1" latinLnBrk="0" hangingPunct="1">
        <a:spcBef>
          <a:spcPct val="20000"/>
        </a:spcBef>
        <a:buFont typeface="Arial"/>
        <a:buChar char="»"/>
        <a:defRPr sz="2000" kern="1200">
          <a:solidFill>
            <a:schemeClr val="tx1"/>
          </a:solidFill>
          <a:latin typeface="Lucida Grande"/>
          <a:ea typeface="+mn-ea"/>
          <a:cs typeface="Lucida Grand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8.xml"/><Relationship Id="rId3" Type="http://schemas.openxmlformats.org/officeDocument/2006/relationships/hyperlink" Target="http://wise.berkeley.edu"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 Id="rId9" Type="http://schemas.openxmlformats.org/officeDocument/2006/relationships/image" Target="../media/image28.png"/><Relationship Id="rId10" Type="http://schemas.openxmlformats.org/officeDocument/2006/relationships/image" Target="../media/image29.png"/><Relationship Id="rId1" Type="http://schemas.openxmlformats.org/officeDocument/2006/relationships/slideLayout" Target="../slideLayouts/slideLayout114.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image" Target="../media/image30.png"/><Relationship Id="rId3"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114.xml"/><Relationship Id="rId2"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20.jpe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jpeg"/><Relationship Id="rId5" Type="http://schemas.openxmlformats.org/officeDocument/2006/relationships/image" Target="../media/image38.jpeg"/><Relationship Id="rId6" Type="http://schemas.openxmlformats.org/officeDocument/2006/relationships/image" Target="../media/image39.png"/><Relationship Id="rId1" Type="http://schemas.openxmlformats.org/officeDocument/2006/relationships/slideLayout" Target="../slideLayouts/slideLayout85.xml"/><Relationship Id="rId2" Type="http://schemas.openxmlformats.org/officeDocument/2006/relationships/notesSlide" Target="../notesSlides/notesSlide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image" Target="../media/image9.jpeg"/><Relationship Id="rId3" Type="http://schemas.openxmlformats.org/officeDocument/2006/relationships/image" Target="../media/image10.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jpeg"/><Relationship Id="rId6" Type="http://schemas.openxmlformats.org/officeDocument/2006/relationships/image" Target="../media/image43.png"/><Relationship Id="rId1" Type="http://schemas.openxmlformats.org/officeDocument/2006/relationships/slideLayout" Target="../slideLayouts/slideLayout56.xml"/><Relationship Id="rId2" Type="http://schemas.openxmlformats.org/officeDocument/2006/relationships/notesSlide" Target="../notesSlides/notesSlide18.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46.xml"/><Relationship Id="rId2" Type="http://schemas.openxmlformats.org/officeDocument/2006/relationships/notesSlide" Target="../notesSlides/notesSlide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png"/><Relationship Id="rId1" Type="http://schemas.openxmlformats.org/officeDocument/2006/relationships/slideLayout" Target="../slideLayouts/slideLayout18.xml"/><Relationship Id="rId2" Type="http://schemas.openxmlformats.org/officeDocument/2006/relationships/notesSlide" Target="../notesSlides/notesSlide2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103.xml"/><Relationship Id="rId2" Type="http://schemas.openxmlformats.org/officeDocument/2006/relationships/notesSlide" Target="../notesSlides/notesSlide2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image" Target="../media/image5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11.jpeg"/><Relationship Id="rId6" Type="http://schemas.openxmlformats.org/officeDocument/2006/relationships/image" Target="../media/image54.png"/><Relationship Id="rId7" Type="http://schemas.openxmlformats.org/officeDocument/2006/relationships/image" Target="../media/image12.png"/><Relationship Id="rId8" Type="http://schemas.openxmlformats.org/officeDocument/2006/relationships/image" Target="../media/image55.jpeg"/><Relationship Id="rId9" Type="http://schemas.openxmlformats.org/officeDocument/2006/relationships/image" Target="../media/image56.jpeg"/><Relationship Id="rId10" Type="http://schemas.openxmlformats.org/officeDocument/2006/relationships/image" Target="../media/image57.png"/><Relationship Id="rId1" Type="http://schemas.openxmlformats.org/officeDocument/2006/relationships/slideLayout" Target="../slideLayouts/slideLayout92.xml"/><Relationship Id="rId2" Type="http://schemas.openxmlformats.org/officeDocument/2006/relationships/notesSlide" Target="../notesSlides/notesSlide25.xml"/></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0.png"/><Relationship Id="rId6" Type="http://schemas.openxmlformats.org/officeDocument/2006/relationships/image" Target="../media/image61.jpeg"/><Relationship Id="rId7" Type="http://schemas.openxmlformats.org/officeDocument/2006/relationships/image" Target="../media/image62.jpeg"/><Relationship Id="rId1" Type="http://schemas.openxmlformats.org/officeDocument/2006/relationships/slideLayout" Target="../slideLayouts/slideLayout18.xml"/><Relationship Id="rId2" Type="http://schemas.openxmlformats.org/officeDocument/2006/relationships/notesSlide" Target="../notesSlides/notesSlide2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7.xml"/><Relationship Id="rId3" Type="http://schemas.openxmlformats.org/officeDocument/2006/relationships/image" Target="../media/image9.jpeg"/></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image" Target="../media/image37.jpeg"/><Relationship Id="rId5" Type="http://schemas.openxmlformats.org/officeDocument/2006/relationships/image" Target="../media/image38.jpeg"/><Relationship Id="rId1" Type="http://schemas.openxmlformats.org/officeDocument/2006/relationships/slideLayout" Target="../slideLayouts/slideLayout85.xml"/><Relationship Id="rId2" Type="http://schemas.openxmlformats.org/officeDocument/2006/relationships/image" Target="../media/image63.emf"/></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jpeg"/><Relationship Id="rId9" Type="http://schemas.openxmlformats.org/officeDocument/2006/relationships/image" Target="../media/image18.png"/><Relationship Id="rId10" Type="http://schemas.openxmlformats.org/officeDocument/2006/relationships/image" Target="../media/image19.png"/><Relationship Id="rId1" Type="http://schemas.openxmlformats.org/officeDocument/2006/relationships/slideLayout" Target="../slideLayouts/slideLayout73.xml"/><Relationship Id="rId2"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20.jpeg"/><Relationship Id="rId1" Type="http://schemas.openxmlformats.org/officeDocument/2006/relationships/slideLayout" Target="../slideLayouts/slideLayout18.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21.jpeg"/><Relationship Id="rId1" Type="http://schemas.openxmlformats.org/officeDocument/2006/relationships/slideLayout" Target="../slideLayouts/slideLayout13.xml"/><Relationship Id="rId2"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38566" y="-1"/>
            <a:ext cx="5805434" cy="4212793"/>
          </a:xfrm>
          <a:prstGeom prst="rect">
            <a:avLst/>
          </a:prstGeom>
        </p:spPr>
      </p:pic>
      <p:sp>
        <p:nvSpPr>
          <p:cNvPr id="13" name="TextBox 12"/>
          <p:cNvSpPr txBox="1"/>
          <p:nvPr/>
        </p:nvSpPr>
        <p:spPr>
          <a:xfrm>
            <a:off x="2704795" y="1363579"/>
            <a:ext cx="184666" cy="369332"/>
          </a:xfrm>
          <a:prstGeom prst="rect">
            <a:avLst/>
          </a:prstGeom>
          <a:noFill/>
        </p:spPr>
        <p:txBody>
          <a:bodyPr wrap="none" rtlCol="0">
            <a:spAutoFit/>
          </a:bodyPr>
          <a:lstStyle/>
          <a:p>
            <a:endParaRPr lang="en-US" dirty="0"/>
          </a:p>
        </p:txBody>
      </p:sp>
      <p:sp>
        <p:nvSpPr>
          <p:cNvPr id="3" name="Rectangle 2"/>
          <p:cNvSpPr/>
          <p:nvPr/>
        </p:nvSpPr>
        <p:spPr>
          <a:xfrm>
            <a:off x="213353" y="719982"/>
            <a:ext cx="5751062" cy="461665"/>
          </a:xfrm>
          <a:prstGeom prst="rect">
            <a:avLst/>
          </a:prstGeom>
        </p:spPr>
        <p:txBody>
          <a:bodyPr wrap="none">
            <a:spAutoFit/>
          </a:bodyPr>
          <a:lstStyle/>
          <a:p>
            <a:r>
              <a:rPr lang="en-US" sz="2400" i="1" dirty="0" smtClean="0">
                <a:solidFill>
                  <a:srgbClr val="000000"/>
                </a:solidFill>
                <a:latin typeface="Garamond"/>
                <a:cs typeface="Garamond"/>
              </a:rPr>
              <a:t>All young people should be able to decide their futures.</a:t>
            </a:r>
            <a:endParaRPr lang="en-US" sz="2400" i="1" dirty="0">
              <a:latin typeface="Garamond"/>
              <a:cs typeface="Garamond"/>
            </a:endParaRPr>
          </a:p>
        </p:txBody>
      </p:sp>
      <p:pic>
        <p:nvPicPr>
          <p:cNvPr id="7" name="Picture 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83556" y="301839"/>
            <a:ext cx="2660164" cy="418143"/>
          </a:xfrm>
          <a:prstGeom prst="rect">
            <a:avLst/>
          </a:prstGeom>
        </p:spPr>
      </p:pic>
      <p:sp>
        <p:nvSpPr>
          <p:cNvPr id="10" name="Title 1"/>
          <p:cNvSpPr>
            <a:spLocks noGrp="1"/>
          </p:cNvSpPr>
          <p:nvPr>
            <p:ph type="ctrTitle"/>
          </p:nvPr>
        </p:nvSpPr>
        <p:spPr>
          <a:xfrm>
            <a:off x="277396" y="3844469"/>
            <a:ext cx="8581378" cy="1511300"/>
          </a:xfrm>
        </p:spPr>
        <p:txBody>
          <a:bodyPr/>
          <a:lstStyle/>
          <a:p>
            <a:r>
              <a:rPr lang="en-US" sz="3200" dirty="0">
                <a:latin typeface="Minion Pro" charset="0"/>
                <a:ea typeface="Minion Pro" charset="0"/>
                <a:cs typeface="Minion Pro" charset="0"/>
              </a:rPr>
              <a:t>Next Generation Science Standards (NGSS) for Today’s Students and Tomorrow’s </a:t>
            </a:r>
            <a:r>
              <a:rPr lang="en-US" sz="3200" dirty="0" smtClean="0">
                <a:latin typeface="Minion Pro" charset="0"/>
                <a:ea typeface="Minion Pro" charset="0"/>
                <a:cs typeface="Minion Pro" charset="0"/>
              </a:rPr>
              <a:t>Workforce: </a:t>
            </a:r>
            <a:r>
              <a:rPr lang="en-US" sz="3200" i="1" dirty="0" smtClean="0">
                <a:latin typeface="Minion Pro" charset="0"/>
                <a:ea typeface="Minion Pro" charset="0"/>
                <a:cs typeface="Minion Pro" charset="0"/>
              </a:rPr>
              <a:t>Engaging Learners in Disciplinary Practices</a:t>
            </a:r>
            <a:endParaRPr lang="en-US" sz="3200" i="1" dirty="0">
              <a:latin typeface="Minion Pro"/>
              <a:cs typeface="Minion Pro"/>
            </a:endParaRPr>
          </a:p>
        </p:txBody>
      </p:sp>
      <p:sp>
        <p:nvSpPr>
          <p:cNvPr id="11" name="Subtitle 2"/>
          <p:cNvSpPr>
            <a:spLocks noGrp="1"/>
          </p:cNvSpPr>
          <p:nvPr>
            <p:ph type="subTitle" idx="1"/>
          </p:nvPr>
        </p:nvSpPr>
        <p:spPr>
          <a:xfrm>
            <a:off x="279363" y="5502918"/>
            <a:ext cx="8866573" cy="1350675"/>
          </a:xfrm>
        </p:spPr>
        <p:txBody>
          <a:bodyPr>
            <a:normAutofit/>
          </a:bodyPr>
          <a:lstStyle/>
          <a:p>
            <a:r>
              <a:rPr lang="en-US" sz="2800" dirty="0" smtClean="0">
                <a:solidFill>
                  <a:srgbClr val="000000"/>
                </a:solidFill>
                <a:latin typeface="Minion Pro"/>
                <a:cs typeface="Minion Pro"/>
              </a:rPr>
              <a:t>Philip Bell 	</a:t>
            </a:r>
            <a:r>
              <a:rPr lang="en-US" sz="2800" i="1" dirty="0" smtClean="0">
                <a:solidFill>
                  <a:srgbClr val="000000"/>
                </a:solidFill>
                <a:latin typeface="Minion Pro"/>
                <a:cs typeface="Minion Pro"/>
              </a:rPr>
              <a:t>Learning Sciences &amp; Human Development</a:t>
            </a:r>
          </a:p>
          <a:p>
            <a:r>
              <a:rPr lang="en-US" sz="2800" i="1" dirty="0">
                <a:solidFill>
                  <a:srgbClr val="000000"/>
                </a:solidFill>
                <a:latin typeface="Minion Pro"/>
                <a:cs typeface="Minion Pro"/>
              </a:rPr>
              <a:t>	</a:t>
            </a:r>
            <a:r>
              <a:rPr lang="en-US" sz="2800" i="1" dirty="0" smtClean="0">
                <a:solidFill>
                  <a:srgbClr val="000000"/>
                </a:solidFill>
                <a:latin typeface="Minion Pro"/>
                <a:cs typeface="Minion Pro"/>
              </a:rPr>
              <a:t>						College of Education, UW</a:t>
            </a:r>
          </a:p>
        </p:txBody>
      </p:sp>
    </p:spTree>
    <p:extLst>
      <p:ext uri="{BB962C8B-B14F-4D97-AF65-F5344CB8AC3E}">
        <p14:creationId xmlns:p14="http://schemas.microsoft.com/office/powerpoint/2010/main" val="149550518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a:xfrm>
            <a:off x="0" y="814751"/>
            <a:ext cx="8289130" cy="1143000"/>
          </a:xfrm>
        </p:spPr>
        <p:txBody>
          <a:bodyPr/>
          <a:lstStyle/>
          <a:p>
            <a:pPr eaLnBrk="1" hangingPunct="1"/>
            <a:r>
              <a:rPr lang="en-US" sz="3200" dirty="0" smtClean="0">
                <a:solidFill>
                  <a:srgbClr val="800000"/>
                </a:solidFill>
                <a:ea typeface="ＭＳ Ｐゴシック" charset="-128"/>
                <a:cs typeface="ＭＳ Ｐゴシック" charset="-128"/>
              </a:rPr>
              <a:t>Dimension 3: Core Ideas Across </a:t>
            </a:r>
            <a:br>
              <a:rPr lang="en-US" sz="3200" dirty="0" smtClean="0">
                <a:solidFill>
                  <a:srgbClr val="800000"/>
                </a:solidFill>
                <a:ea typeface="ＭＳ Ｐゴシック" charset="-128"/>
                <a:cs typeface="ＭＳ Ｐゴシック" charset="-128"/>
              </a:rPr>
            </a:br>
            <a:r>
              <a:rPr lang="en-US" sz="3200" dirty="0" smtClean="0">
                <a:solidFill>
                  <a:srgbClr val="800000"/>
                </a:solidFill>
                <a:ea typeface="ＭＳ Ｐゴシック" charset="-128"/>
                <a:cs typeface="ＭＳ Ｐゴシック" charset="-128"/>
              </a:rPr>
              <a:t>Four Disciplinary Areas</a:t>
            </a:r>
            <a:endParaRPr lang="en-US" sz="3200" dirty="0" smtClean="0">
              <a:solidFill>
                <a:schemeClr val="tx1"/>
              </a:solidFill>
              <a:ea typeface="ＭＳ Ｐゴシック" charset="-128"/>
              <a:cs typeface="ＭＳ Ｐゴシック" charset="-128"/>
            </a:endParaRPr>
          </a:p>
        </p:txBody>
      </p:sp>
      <p:sp>
        <p:nvSpPr>
          <p:cNvPr id="92163" name="Rectangle 3"/>
          <p:cNvSpPr>
            <a:spLocks noGrp="1" noChangeArrowheads="1"/>
          </p:cNvSpPr>
          <p:nvPr>
            <p:ph type="body" idx="4294967295"/>
          </p:nvPr>
        </p:nvSpPr>
        <p:spPr>
          <a:xfrm>
            <a:off x="96837" y="1955800"/>
            <a:ext cx="7967663" cy="3962400"/>
          </a:xfrm>
        </p:spPr>
        <p:txBody>
          <a:bodyPr/>
          <a:lstStyle/>
          <a:p>
            <a:pPr marL="0" indent="0" eaLnBrk="1" hangingPunct="1">
              <a:lnSpc>
                <a:spcPct val="90000"/>
              </a:lnSpc>
              <a:spcBef>
                <a:spcPts val="0"/>
              </a:spcBef>
              <a:spcAft>
                <a:spcPts val="1438"/>
              </a:spcAft>
              <a:buNone/>
            </a:pPr>
            <a:r>
              <a:rPr lang="en-US" sz="2800" dirty="0" smtClean="0">
                <a:solidFill>
                  <a:srgbClr val="800000"/>
                </a:solidFill>
                <a:ea typeface="ＭＳ Ｐゴシック" charset="-128"/>
                <a:cs typeface="ＭＳ Ｐゴシック" charset="-128"/>
              </a:rPr>
              <a:t>    Physical Sciences</a:t>
            </a:r>
          </a:p>
          <a:p>
            <a:pPr lvl="1" eaLnBrk="1" hangingPunct="1">
              <a:lnSpc>
                <a:spcPct val="90000"/>
              </a:lnSpc>
              <a:spcBef>
                <a:spcPts val="0"/>
              </a:spcBef>
              <a:spcAft>
                <a:spcPts val="1438"/>
              </a:spcAft>
            </a:pPr>
            <a:r>
              <a:rPr lang="en-US" sz="2000" dirty="0">
                <a:solidFill>
                  <a:schemeClr val="tx2"/>
                </a:solidFill>
                <a:ea typeface="ＭＳ Ｐゴシック" charset="-128"/>
                <a:cs typeface="ＭＳ Ｐゴシック" charset="-128"/>
              </a:rPr>
              <a:t>Matter and its </a:t>
            </a:r>
            <a:r>
              <a:rPr lang="en-US" sz="2000" dirty="0" smtClean="0">
                <a:solidFill>
                  <a:schemeClr val="tx2"/>
                </a:solidFill>
                <a:ea typeface="ＭＳ Ｐゴシック" charset="-128"/>
                <a:cs typeface="ＭＳ Ｐゴシック" charset="-128"/>
              </a:rPr>
              <a:t>interactions; Motion </a:t>
            </a:r>
            <a:r>
              <a:rPr lang="en-US" sz="2000" dirty="0">
                <a:solidFill>
                  <a:schemeClr val="tx2"/>
                </a:solidFill>
                <a:ea typeface="ＭＳ Ｐゴシック" charset="-128"/>
                <a:cs typeface="ＭＳ Ｐゴシック" charset="-128"/>
              </a:rPr>
              <a:t>and </a:t>
            </a:r>
            <a:r>
              <a:rPr lang="en-US" sz="2000" dirty="0" smtClean="0">
                <a:solidFill>
                  <a:schemeClr val="tx2"/>
                </a:solidFill>
                <a:ea typeface="ＭＳ Ｐゴシック" charset="-128"/>
                <a:cs typeface="ＭＳ Ｐゴシック" charset="-128"/>
              </a:rPr>
              <a:t>stability; Energy; Waves</a:t>
            </a:r>
          </a:p>
          <a:p>
            <a:pPr marL="0" indent="0" eaLnBrk="1" hangingPunct="1">
              <a:lnSpc>
                <a:spcPct val="90000"/>
              </a:lnSpc>
              <a:spcBef>
                <a:spcPts val="238"/>
              </a:spcBef>
              <a:spcAft>
                <a:spcPts val="1438"/>
              </a:spcAft>
              <a:buNone/>
            </a:pPr>
            <a:r>
              <a:rPr lang="en-US" sz="2800" dirty="0" smtClean="0">
                <a:solidFill>
                  <a:srgbClr val="800000"/>
                </a:solidFill>
                <a:ea typeface="ＭＳ Ｐゴシック" charset="-128"/>
                <a:cs typeface="ＭＳ Ｐゴシック" charset="-128"/>
              </a:rPr>
              <a:t>    Life Sciences</a:t>
            </a:r>
          </a:p>
          <a:p>
            <a:pPr lvl="1" eaLnBrk="1" hangingPunct="1">
              <a:lnSpc>
                <a:spcPct val="90000"/>
              </a:lnSpc>
              <a:spcBef>
                <a:spcPts val="0"/>
              </a:spcBef>
              <a:spcAft>
                <a:spcPts val="1438"/>
              </a:spcAft>
            </a:pPr>
            <a:r>
              <a:rPr lang="en-US" sz="2000" dirty="0" smtClean="0">
                <a:solidFill>
                  <a:schemeClr val="tx2"/>
                </a:solidFill>
                <a:ea typeface="ＭＳ Ｐゴシック" charset="-128"/>
                <a:cs typeface="ＭＳ Ｐゴシック" charset="-128"/>
              </a:rPr>
              <a:t>Structures &amp; processes; Ecosystems; Heredity; Biological evolution</a:t>
            </a:r>
          </a:p>
          <a:p>
            <a:pPr marL="0" indent="0" eaLnBrk="1" hangingPunct="1">
              <a:lnSpc>
                <a:spcPct val="90000"/>
              </a:lnSpc>
              <a:spcBef>
                <a:spcPts val="238"/>
              </a:spcBef>
              <a:spcAft>
                <a:spcPts val="1438"/>
              </a:spcAft>
              <a:buNone/>
            </a:pPr>
            <a:r>
              <a:rPr lang="en-US" sz="2800" dirty="0" smtClean="0">
                <a:solidFill>
                  <a:srgbClr val="800000"/>
                </a:solidFill>
                <a:ea typeface="ＭＳ Ｐゴシック" charset="-128"/>
                <a:cs typeface="ＭＳ Ｐゴシック" charset="-128"/>
              </a:rPr>
              <a:t>    Earth &amp; Space Sciences</a:t>
            </a:r>
          </a:p>
          <a:p>
            <a:pPr lvl="1" eaLnBrk="1" hangingPunct="1">
              <a:lnSpc>
                <a:spcPct val="90000"/>
              </a:lnSpc>
              <a:spcBef>
                <a:spcPts val="0"/>
              </a:spcBef>
              <a:spcAft>
                <a:spcPts val="1438"/>
              </a:spcAft>
            </a:pPr>
            <a:r>
              <a:rPr lang="en-US" sz="2000" dirty="0">
                <a:solidFill>
                  <a:schemeClr val="tx2"/>
                </a:solidFill>
                <a:ea typeface="ＭＳ Ｐゴシック" charset="-128"/>
                <a:cs typeface="ＭＳ Ｐゴシック" charset="-128"/>
              </a:rPr>
              <a:t>Earth’s place in the </a:t>
            </a:r>
            <a:r>
              <a:rPr lang="en-US" sz="2000" dirty="0" smtClean="0">
                <a:solidFill>
                  <a:schemeClr val="tx2"/>
                </a:solidFill>
                <a:ea typeface="ＭＳ Ｐゴシック" charset="-128"/>
                <a:cs typeface="ＭＳ Ｐゴシック" charset="-128"/>
              </a:rPr>
              <a:t>universe; Earth’s systems; Earth </a:t>
            </a:r>
            <a:r>
              <a:rPr lang="en-US" sz="2000" dirty="0">
                <a:solidFill>
                  <a:schemeClr val="tx2"/>
                </a:solidFill>
                <a:ea typeface="ＭＳ Ｐゴシック" charset="-128"/>
                <a:cs typeface="ＭＳ Ｐゴシック" charset="-128"/>
              </a:rPr>
              <a:t>and human </a:t>
            </a:r>
            <a:r>
              <a:rPr lang="en-US" sz="2000" dirty="0" smtClean="0">
                <a:solidFill>
                  <a:schemeClr val="tx2"/>
                </a:solidFill>
                <a:ea typeface="ＭＳ Ｐゴシック" charset="-128"/>
                <a:cs typeface="ＭＳ Ｐゴシック" charset="-128"/>
              </a:rPr>
              <a:t>activity (including climate change)</a:t>
            </a:r>
          </a:p>
          <a:p>
            <a:pPr marL="0" indent="0" eaLnBrk="1" hangingPunct="1">
              <a:lnSpc>
                <a:spcPct val="90000"/>
              </a:lnSpc>
              <a:spcBef>
                <a:spcPts val="238"/>
              </a:spcBef>
              <a:spcAft>
                <a:spcPts val="1438"/>
              </a:spcAft>
              <a:buNone/>
            </a:pPr>
            <a:r>
              <a:rPr lang="en-US" sz="2800" dirty="0" smtClean="0">
                <a:solidFill>
                  <a:srgbClr val="800000"/>
                </a:solidFill>
                <a:ea typeface="ＭＳ Ｐゴシック" charset="-128"/>
                <a:cs typeface="ＭＳ Ｐゴシック" charset="-128"/>
              </a:rPr>
              <a:t>    Engineering, Technology &amp; Applications of Science</a:t>
            </a:r>
            <a:endParaRPr lang="en-US" sz="2400" dirty="0" smtClean="0">
              <a:solidFill>
                <a:srgbClr val="800000"/>
              </a:solidFill>
              <a:ea typeface="ＭＳ Ｐゴシック" charset="-128"/>
              <a:cs typeface="ＭＳ Ｐゴシック" charset="-128"/>
            </a:endParaRPr>
          </a:p>
          <a:p>
            <a:pPr lvl="1" eaLnBrk="1" hangingPunct="1">
              <a:lnSpc>
                <a:spcPct val="90000"/>
              </a:lnSpc>
              <a:spcBef>
                <a:spcPts val="0"/>
              </a:spcBef>
              <a:spcAft>
                <a:spcPts val="1438"/>
              </a:spcAft>
            </a:pPr>
            <a:r>
              <a:rPr lang="en-US" sz="2000" dirty="0">
                <a:solidFill>
                  <a:schemeClr val="tx2"/>
                </a:solidFill>
                <a:ea typeface="ＭＳ Ｐゴシック" charset="-128"/>
                <a:cs typeface="ＭＳ Ｐゴシック" charset="-128"/>
              </a:rPr>
              <a:t>Engineering design; Links among engineering, technology, science and society</a:t>
            </a:r>
            <a:endParaRPr lang="en-US" sz="2000" dirty="0" smtClean="0">
              <a:solidFill>
                <a:schemeClr val="tx2"/>
              </a:solidFill>
              <a:ea typeface="ＭＳ Ｐゴシック" charset="-128"/>
              <a:cs typeface="ＭＳ Ｐゴシック" charset="-128"/>
            </a:endParaRPr>
          </a:p>
        </p:txBody>
      </p:sp>
    </p:spTree>
    <p:extLst>
      <p:ext uri="{BB962C8B-B14F-4D97-AF65-F5344CB8AC3E}">
        <p14:creationId xmlns:p14="http://schemas.microsoft.com/office/powerpoint/2010/main" val="519284119"/>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idx="4294967295"/>
          </p:nvPr>
        </p:nvSpPr>
        <p:spPr>
          <a:xfrm>
            <a:off x="355600" y="969948"/>
            <a:ext cx="8229600" cy="1143000"/>
          </a:xfrm>
        </p:spPr>
        <p:txBody>
          <a:bodyPr/>
          <a:lstStyle/>
          <a:p>
            <a:pPr eaLnBrk="1" hangingPunct="1"/>
            <a:r>
              <a:rPr lang="en-US" sz="3200" dirty="0" smtClean="0">
                <a:solidFill>
                  <a:srgbClr val="800000"/>
                </a:solidFill>
                <a:ea typeface="ＭＳ Ｐゴシック" charset="-128"/>
                <a:cs typeface="ＭＳ Ｐゴシック" charset="-128"/>
              </a:rPr>
              <a:t>Dimension 2: Crosscutting </a:t>
            </a:r>
            <a:r>
              <a:rPr lang="en-US" sz="3200" dirty="0">
                <a:solidFill>
                  <a:srgbClr val="800000"/>
                </a:solidFill>
                <a:ea typeface="ＭＳ Ｐゴシック" charset="-128"/>
                <a:cs typeface="ＭＳ Ｐゴシック" charset="-128"/>
              </a:rPr>
              <a:t>Concepts</a:t>
            </a:r>
            <a:br>
              <a:rPr lang="en-US" sz="3200" dirty="0">
                <a:solidFill>
                  <a:srgbClr val="800000"/>
                </a:solidFill>
                <a:ea typeface="ＭＳ Ｐゴシック" charset="-128"/>
                <a:cs typeface="ＭＳ Ｐゴシック" charset="-128"/>
              </a:rPr>
            </a:br>
            <a:endParaRPr lang="en-US" sz="3200" dirty="0">
              <a:solidFill>
                <a:srgbClr val="800000"/>
              </a:solidFill>
              <a:ea typeface="ＭＳ Ｐゴシック" charset="-128"/>
              <a:cs typeface="ＭＳ Ｐゴシック" charset="-128"/>
            </a:endParaRPr>
          </a:p>
        </p:txBody>
      </p:sp>
      <p:sp>
        <p:nvSpPr>
          <p:cNvPr id="94211" name="Rectangle 3"/>
          <p:cNvSpPr>
            <a:spLocks noGrp="1" noChangeArrowheads="1"/>
          </p:cNvSpPr>
          <p:nvPr>
            <p:ph type="body" idx="4294967295"/>
          </p:nvPr>
        </p:nvSpPr>
        <p:spPr>
          <a:xfrm>
            <a:off x="1371600" y="1858948"/>
            <a:ext cx="7772400" cy="4495800"/>
          </a:xfrm>
        </p:spPr>
        <p:txBody>
          <a:bodyPr/>
          <a:lstStyle/>
          <a:p>
            <a:pPr marL="742950" indent="-742950" eaLnBrk="1" hangingPunct="1">
              <a:spcBef>
                <a:spcPct val="40000"/>
              </a:spcBef>
              <a:spcAft>
                <a:spcPct val="40000"/>
              </a:spcAft>
              <a:buFontTx/>
              <a:buAutoNum type="arabicPeriod"/>
            </a:pPr>
            <a:r>
              <a:rPr lang="en-US" sz="2400">
                <a:ea typeface="ＭＳ Ｐゴシック" charset="-128"/>
                <a:cs typeface="ＭＳ Ｐゴシック" charset="-128"/>
              </a:rPr>
              <a:t>Patterns</a:t>
            </a:r>
          </a:p>
          <a:p>
            <a:pPr marL="742950" indent="-742950" eaLnBrk="1" hangingPunct="1">
              <a:spcBef>
                <a:spcPct val="40000"/>
              </a:spcBef>
              <a:spcAft>
                <a:spcPct val="40000"/>
              </a:spcAft>
              <a:buFontTx/>
              <a:buAutoNum type="arabicPeriod"/>
            </a:pPr>
            <a:r>
              <a:rPr lang="en-US" sz="2400">
                <a:ea typeface="ＭＳ Ｐゴシック" charset="-128"/>
                <a:cs typeface="ＭＳ Ｐゴシック" charset="-128"/>
              </a:rPr>
              <a:t>Cause and effect</a:t>
            </a:r>
          </a:p>
          <a:p>
            <a:pPr marL="742950" indent="-742950" eaLnBrk="1" hangingPunct="1">
              <a:spcBef>
                <a:spcPct val="40000"/>
              </a:spcBef>
              <a:spcAft>
                <a:spcPct val="40000"/>
              </a:spcAft>
              <a:buFontTx/>
              <a:buAutoNum type="arabicPeriod"/>
            </a:pPr>
            <a:r>
              <a:rPr lang="en-US" sz="2400">
                <a:ea typeface="ＭＳ Ｐゴシック" charset="-128"/>
                <a:cs typeface="ＭＳ Ｐゴシック" charset="-128"/>
              </a:rPr>
              <a:t>Scale, proportion and quantity</a:t>
            </a:r>
          </a:p>
          <a:p>
            <a:pPr marL="742950" indent="-742950" eaLnBrk="1" hangingPunct="1">
              <a:spcBef>
                <a:spcPct val="40000"/>
              </a:spcBef>
              <a:spcAft>
                <a:spcPct val="40000"/>
              </a:spcAft>
              <a:buFontTx/>
              <a:buAutoNum type="arabicPeriod"/>
            </a:pPr>
            <a:r>
              <a:rPr lang="en-US" sz="2400">
                <a:ea typeface="ＭＳ Ｐゴシック" charset="-128"/>
                <a:cs typeface="ＭＳ Ｐゴシック" charset="-128"/>
              </a:rPr>
              <a:t>Systems and system models</a:t>
            </a:r>
          </a:p>
          <a:p>
            <a:pPr marL="742950" indent="-742950" eaLnBrk="1" hangingPunct="1">
              <a:spcBef>
                <a:spcPct val="40000"/>
              </a:spcBef>
              <a:spcAft>
                <a:spcPct val="40000"/>
              </a:spcAft>
              <a:buFontTx/>
              <a:buAutoNum type="arabicPeriod"/>
            </a:pPr>
            <a:r>
              <a:rPr lang="en-US" sz="2400">
                <a:ea typeface="ＭＳ Ｐゴシック" charset="-128"/>
                <a:cs typeface="ＭＳ Ｐゴシック" charset="-128"/>
              </a:rPr>
              <a:t>Energy and matter</a:t>
            </a:r>
          </a:p>
          <a:p>
            <a:pPr marL="742950" indent="-742950" eaLnBrk="1" hangingPunct="1">
              <a:spcBef>
                <a:spcPct val="40000"/>
              </a:spcBef>
              <a:spcAft>
                <a:spcPct val="40000"/>
              </a:spcAft>
              <a:buFontTx/>
              <a:buAutoNum type="arabicPeriod"/>
            </a:pPr>
            <a:r>
              <a:rPr lang="en-US" sz="2400">
                <a:ea typeface="ＭＳ Ｐゴシック" charset="-128"/>
                <a:cs typeface="ＭＳ Ｐゴシック" charset="-128"/>
              </a:rPr>
              <a:t>Structure and function</a:t>
            </a:r>
          </a:p>
          <a:p>
            <a:pPr marL="742950" indent="-742950" eaLnBrk="1" hangingPunct="1">
              <a:spcBef>
                <a:spcPct val="40000"/>
              </a:spcBef>
              <a:spcAft>
                <a:spcPct val="40000"/>
              </a:spcAft>
              <a:buFontTx/>
              <a:buAutoNum type="arabicPeriod"/>
            </a:pPr>
            <a:r>
              <a:rPr lang="en-US" sz="2400">
                <a:ea typeface="ＭＳ Ｐゴシック" charset="-128"/>
                <a:cs typeface="ＭＳ Ｐゴシック" charset="-128"/>
              </a:rPr>
              <a:t>Stability and change</a:t>
            </a:r>
          </a:p>
        </p:txBody>
      </p:sp>
    </p:spTree>
    <p:extLst>
      <p:ext uri="{BB962C8B-B14F-4D97-AF65-F5344CB8AC3E}">
        <p14:creationId xmlns:p14="http://schemas.microsoft.com/office/powerpoint/2010/main" val="851910115"/>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80691" y="1760961"/>
            <a:ext cx="5949946" cy="5293757"/>
          </a:xfrm>
          <a:prstGeom prst="rect">
            <a:avLst/>
          </a:prstGeom>
        </p:spPr>
        <p:txBody>
          <a:bodyPr wrap="square">
            <a:spAutoFit/>
          </a:bodyPr>
          <a:lstStyle/>
          <a:p>
            <a:pPr marL="457200" indent="-457200">
              <a:buFont typeface="+mj-lt"/>
              <a:buAutoNum type="arabicPeriod"/>
            </a:pPr>
            <a:r>
              <a:rPr lang="en-US" sz="2500" dirty="0" smtClean="0"/>
              <a:t>Asking questions (for science) and defining problems (for engineering) </a:t>
            </a:r>
          </a:p>
          <a:p>
            <a:pPr marL="457200" indent="-457200">
              <a:buFont typeface="+mj-lt"/>
              <a:buAutoNum type="arabicPeriod"/>
            </a:pPr>
            <a:r>
              <a:rPr lang="en-US" sz="2500" dirty="0" smtClean="0"/>
              <a:t>Developing and using models </a:t>
            </a:r>
          </a:p>
          <a:p>
            <a:pPr marL="457200" indent="-457200">
              <a:buFont typeface="+mj-lt"/>
              <a:buAutoNum type="arabicPeriod"/>
            </a:pPr>
            <a:r>
              <a:rPr lang="en-US" sz="2500" dirty="0" smtClean="0"/>
              <a:t>Planning and carrying out investigations </a:t>
            </a:r>
          </a:p>
          <a:p>
            <a:pPr marL="457200" indent="-457200">
              <a:buFont typeface="+mj-lt"/>
              <a:buAutoNum type="arabicPeriod"/>
            </a:pPr>
            <a:r>
              <a:rPr lang="en-US" sz="2500" dirty="0" smtClean="0"/>
              <a:t>Analyzing and interpreting data</a:t>
            </a:r>
          </a:p>
          <a:p>
            <a:pPr marL="457200" indent="-457200">
              <a:buFont typeface="+mj-lt"/>
              <a:buAutoNum type="arabicPeriod"/>
            </a:pPr>
            <a:r>
              <a:rPr lang="en-US" sz="2500" dirty="0" smtClean="0"/>
              <a:t>Using mathematics, information and computer technology, and computational thinking  </a:t>
            </a:r>
          </a:p>
          <a:p>
            <a:pPr marL="457200" indent="-457200">
              <a:buFont typeface="+mj-lt"/>
              <a:buAutoNum type="arabicPeriod"/>
            </a:pPr>
            <a:r>
              <a:rPr lang="en-US" sz="2500" dirty="0" smtClean="0"/>
              <a:t>Constructing explanations (for science) and designing solutions (for engineering)  </a:t>
            </a:r>
          </a:p>
          <a:p>
            <a:pPr marL="457200" indent="-457200">
              <a:buFont typeface="+mj-lt"/>
              <a:buAutoNum type="arabicPeriod"/>
            </a:pPr>
            <a:r>
              <a:rPr lang="en-US" sz="2500" dirty="0" smtClean="0"/>
              <a:t>Engaging in argument from evidence</a:t>
            </a:r>
          </a:p>
          <a:p>
            <a:pPr marL="457200" indent="-457200">
              <a:buFont typeface="+mj-lt"/>
              <a:buAutoNum type="arabicPeriod"/>
            </a:pPr>
            <a:r>
              <a:rPr lang="en-US" sz="2500" dirty="0" smtClean="0"/>
              <a:t>Obtaining, evaluating, and communicating information</a:t>
            </a:r>
            <a:endParaRPr lang="en-US" sz="2500" dirty="0"/>
          </a:p>
        </p:txBody>
      </p:sp>
      <p:sp>
        <p:nvSpPr>
          <p:cNvPr id="8" name="Rectangle 1029"/>
          <p:cNvSpPr>
            <a:spLocks noChangeArrowheads="1"/>
          </p:cNvSpPr>
          <p:nvPr/>
        </p:nvSpPr>
        <p:spPr bwMode="auto">
          <a:xfrm>
            <a:off x="1295872" y="1907163"/>
            <a:ext cx="5624087" cy="4154983"/>
          </a:xfrm>
          <a:prstGeom prst="rect">
            <a:avLst/>
          </a:prstGeom>
          <a:solidFill>
            <a:srgbClr val="FFFF99"/>
          </a:solidFill>
          <a:ln w="9525">
            <a:solidFill>
              <a:schemeClr val="tx1"/>
            </a:solidFill>
            <a:miter lim="800000"/>
            <a:headEnd/>
            <a:tailEnd/>
          </a:ln>
        </p:spPr>
        <p:txBody>
          <a:bodyPr wrap="square">
            <a:prstTxWarp prst="textNoShape">
              <a:avLst/>
            </a:prstTxWarp>
            <a:spAutoFit/>
          </a:bodyPr>
          <a:lstStyle/>
          <a:p>
            <a:pPr>
              <a:buNone/>
            </a:pPr>
            <a:r>
              <a:rPr lang="en-US" sz="2400" dirty="0" smtClean="0">
                <a:solidFill>
                  <a:schemeClr val="tx2"/>
                </a:solidFill>
              </a:rPr>
              <a:t>The “science inquiry” approach has been refined to focus on core scientific and engineering practices—specialized ways of engaging in disciplinary knowledge work (ways </a:t>
            </a:r>
            <a:r>
              <a:rPr lang="en-US" dirty="0">
                <a:solidFill>
                  <a:schemeClr val="tx2"/>
                </a:solidFill>
              </a:rPr>
              <a:t>of investigating, talking</a:t>
            </a:r>
            <a:r>
              <a:rPr lang="en-US" sz="2400" dirty="0" smtClean="0">
                <a:solidFill>
                  <a:schemeClr val="tx2"/>
                </a:solidFill>
              </a:rPr>
              <a:t>, analyzing, representing, communicating). </a:t>
            </a:r>
          </a:p>
          <a:p>
            <a:pPr>
              <a:buNone/>
            </a:pPr>
            <a:endParaRPr lang="en-US" sz="2400" dirty="0" smtClean="0">
              <a:solidFill>
                <a:schemeClr val="tx2"/>
              </a:solidFill>
            </a:endParaRPr>
          </a:p>
          <a:p>
            <a:pPr>
              <a:buNone/>
            </a:pPr>
            <a:r>
              <a:rPr lang="en-US" dirty="0" smtClean="0">
                <a:solidFill>
                  <a:schemeClr val="tx2"/>
                </a:solidFill>
              </a:rPr>
              <a:t>For each practice, </a:t>
            </a:r>
            <a:r>
              <a:rPr lang="en-US" dirty="0">
                <a:solidFill>
                  <a:schemeClr val="tx2"/>
                </a:solidFill>
              </a:rPr>
              <a:t>the Framework includes a description </a:t>
            </a:r>
            <a:r>
              <a:rPr lang="en-US" dirty="0" smtClean="0">
                <a:solidFill>
                  <a:schemeClr val="tx2"/>
                </a:solidFill>
              </a:rPr>
              <a:t>and outlines the </a:t>
            </a:r>
            <a:r>
              <a:rPr lang="en-US" dirty="0">
                <a:solidFill>
                  <a:schemeClr val="tx2"/>
                </a:solidFill>
              </a:rPr>
              <a:t>culminating 12th grade learning </a:t>
            </a:r>
            <a:r>
              <a:rPr lang="en-US" dirty="0" smtClean="0">
                <a:solidFill>
                  <a:schemeClr val="tx2"/>
                </a:solidFill>
              </a:rPr>
              <a:t>goals for each. Achieve added grade-banded goals for each practice. </a:t>
            </a:r>
            <a:endParaRPr lang="en-US" dirty="0">
              <a:solidFill>
                <a:schemeClr val="tx2"/>
              </a:solidFill>
            </a:endParaRPr>
          </a:p>
        </p:txBody>
      </p:sp>
      <p:sp>
        <p:nvSpPr>
          <p:cNvPr id="9" name="Rectangle 2"/>
          <p:cNvSpPr>
            <a:spLocks noGrp="1" noChangeArrowheads="1"/>
          </p:cNvSpPr>
          <p:nvPr>
            <p:ph type="title" idx="4294967295"/>
          </p:nvPr>
        </p:nvSpPr>
        <p:spPr>
          <a:xfrm>
            <a:off x="0" y="1270000"/>
            <a:ext cx="8229600" cy="655638"/>
          </a:xfrm>
        </p:spPr>
        <p:txBody>
          <a:bodyPr/>
          <a:lstStyle/>
          <a:p>
            <a:pPr eaLnBrk="1" hangingPunct="1"/>
            <a:r>
              <a:rPr lang="en-US" sz="3200" dirty="0" smtClean="0">
                <a:solidFill>
                  <a:srgbClr val="800000"/>
                </a:solidFill>
                <a:ea typeface="ＭＳ Ｐゴシック" charset="-128"/>
                <a:cs typeface="ＭＳ Ｐゴシック" charset="-128"/>
              </a:rPr>
              <a:t>Dimension 1: Science and Engineering Practices</a:t>
            </a:r>
            <a:br>
              <a:rPr lang="en-US" sz="3200" dirty="0" smtClean="0">
                <a:solidFill>
                  <a:srgbClr val="800000"/>
                </a:solidFill>
                <a:ea typeface="ＭＳ Ｐゴシック" charset="-128"/>
                <a:cs typeface="ＭＳ Ｐゴシック" charset="-128"/>
              </a:rPr>
            </a:br>
            <a:endParaRPr lang="en-US" sz="3200" dirty="0" smtClean="0">
              <a:solidFill>
                <a:srgbClr val="800000"/>
              </a:solidFill>
              <a:ea typeface="ＭＳ Ｐゴシック" charset="-128"/>
              <a:cs typeface="ＭＳ Ｐゴシック" charset="-128"/>
            </a:endParaRPr>
          </a:p>
        </p:txBody>
      </p:sp>
    </p:spTree>
    <p:extLst>
      <p:ext uri="{BB962C8B-B14F-4D97-AF65-F5344CB8AC3E}">
        <p14:creationId xmlns:p14="http://schemas.microsoft.com/office/powerpoint/2010/main" val="3234160782"/>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par>
                          <p:cTn id="7" fill="hold">
                            <p:stCondLst>
                              <p:cond delay="0"/>
                            </p:stCondLst>
                            <p:childTnLst>
                              <p:par>
                                <p:cTn id="8" presetID="9" presetClass="entr" presetSubtype="0" fill="hold" grpId="0" nodeType="after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dissolve">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dissolve">
                                      <p:cBhvr>
                                        <p:cTn id="15" dur="500"/>
                                        <p:tgtEl>
                                          <p:spTgt spid="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dissolve">
                                      <p:cBhvr>
                                        <p:cTn id="20" dur="500"/>
                                        <p:tgtEl>
                                          <p:spTgt spid="7">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Effect transition="in" filter="dissolve">
                                      <p:cBhvr>
                                        <p:cTn id="25" dur="500"/>
                                        <p:tgtEl>
                                          <p:spTgt spid="7">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7">
                                            <p:txEl>
                                              <p:pRg st="4" end="4"/>
                                            </p:txEl>
                                          </p:spTgt>
                                        </p:tgtEl>
                                        <p:attrNameLst>
                                          <p:attrName>style.visibility</p:attrName>
                                        </p:attrNameLst>
                                      </p:cBhvr>
                                      <p:to>
                                        <p:strVal val="visible"/>
                                      </p:to>
                                    </p:set>
                                    <p:animEffect transition="in" filter="dissolve">
                                      <p:cBhvr>
                                        <p:cTn id="30" dur="500"/>
                                        <p:tgtEl>
                                          <p:spTgt spid="7">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7">
                                            <p:txEl>
                                              <p:pRg st="5" end="5"/>
                                            </p:txEl>
                                          </p:spTgt>
                                        </p:tgtEl>
                                        <p:attrNameLst>
                                          <p:attrName>style.visibility</p:attrName>
                                        </p:attrNameLst>
                                      </p:cBhvr>
                                      <p:to>
                                        <p:strVal val="visible"/>
                                      </p:to>
                                    </p:set>
                                    <p:animEffect transition="in" filter="dissolve">
                                      <p:cBhvr>
                                        <p:cTn id="35" dur="500"/>
                                        <p:tgtEl>
                                          <p:spTgt spid="7">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7">
                                            <p:txEl>
                                              <p:pRg st="6" end="6"/>
                                            </p:txEl>
                                          </p:spTgt>
                                        </p:tgtEl>
                                        <p:attrNameLst>
                                          <p:attrName>style.visibility</p:attrName>
                                        </p:attrNameLst>
                                      </p:cBhvr>
                                      <p:to>
                                        <p:strVal val="visible"/>
                                      </p:to>
                                    </p:set>
                                    <p:animEffect transition="in" filter="dissolve">
                                      <p:cBhvr>
                                        <p:cTn id="40" dur="500"/>
                                        <p:tgtEl>
                                          <p:spTgt spid="7">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7">
                                            <p:txEl>
                                              <p:pRg st="7" end="7"/>
                                            </p:txEl>
                                          </p:spTgt>
                                        </p:tgtEl>
                                        <p:attrNameLst>
                                          <p:attrName>style.visibility</p:attrName>
                                        </p:attrNameLst>
                                      </p:cBhvr>
                                      <p:to>
                                        <p:strVal val="visible"/>
                                      </p:to>
                                    </p:set>
                                    <p:animEffect transition="in" filter="dissolve">
                                      <p:cBhvr>
                                        <p:cTn id="45"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ext Box 8"/>
          <p:cNvSpPr txBox="1">
            <a:spLocks noChangeArrowheads="1"/>
          </p:cNvSpPr>
          <p:nvPr/>
        </p:nvSpPr>
        <p:spPr bwMode="auto">
          <a:xfrm>
            <a:off x="6329" y="1220363"/>
            <a:ext cx="8840359" cy="4736167"/>
          </a:xfrm>
          <a:prstGeom prst="rect">
            <a:avLst/>
          </a:prstGeom>
          <a:noFill/>
          <a:ln w="9525">
            <a:noFill/>
            <a:miter lim="800000"/>
            <a:headEnd/>
            <a:tailEnd/>
          </a:ln>
        </p:spPr>
        <p:txBody>
          <a:bodyPr wrap="square">
            <a:prstTxWarp prst="textNoShape">
              <a:avLst/>
            </a:prstTxWarp>
            <a:spAutoFit/>
          </a:bodyPr>
          <a:lstStyle/>
          <a:p>
            <a:pPr marL="914400" lvl="1" indent="-457200" eaLnBrk="0" hangingPunct="0">
              <a:lnSpc>
                <a:spcPct val="90000"/>
              </a:lnSpc>
              <a:spcBef>
                <a:spcPct val="50000"/>
              </a:spcBef>
              <a:buFont typeface="Times" pitchFamily="-107" charset="0"/>
              <a:buChar char="•"/>
            </a:pPr>
            <a:r>
              <a:rPr lang="en-US" sz="2200" dirty="0" smtClean="0">
                <a:solidFill>
                  <a:prstClr val="black"/>
                </a:solidFill>
                <a:latin typeface="Lucida Grande"/>
                <a:cs typeface="Lucida Grande"/>
              </a:rPr>
              <a:t>The term “practice” in NGSS it not meant to imply the “repetitive practice of a skill.” Practices are intellectual practices with cognitive, social and cultural aspects. </a:t>
            </a:r>
          </a:p>
          <a:p>
            <a:pPr marL="914400" lvl="1" indent="-457200" eaLnBrk="0" hangingPunct="0">
              <a:lnSpc>
                <a:spcPct val="90000"/>
              </a:lnSpc>
              <a:spcBef>
                <a:spcPct val="50000"/>
              </a:spcBef>
              <a:buFont typeface="Times" pitchFamily="-107" charset="0"/>
              <a:buChar char="•"/>
            </a:pPr>
            <a:r>
              <a:rPr lang="en-US" sz="2200" i="1" dirty="0" smtClean="0">
                <a:solidFill>
                  <a:prstClr val="black"/>
                </a:solidFill>
                <a:latin typeface="Lucida Grande"/>
                <a:cs typeface="Lucida Grande"/>
              </a:rPr>
              <a:t>Engaging learners in practices </a:t>
            </a:r>
            <a:r>
              <a:rPr lang="en-US" sz="2200" dirty="0" smtClean="0">
                <a:solidFill>
                  <a:prstClr val="black"/>
                </a:solidFill>
                <a:latin typeface="Lucida Grande"/>
                <a:cs typeface="Lucida Grande"/>
              </a:rPr>
              <a:t>runs </a:t>
            </a:r>
            <a:r>
              <a:rPr lang="en-US" sz="2200" dirty="0">
                <a:solidFill>
                  <a:prstClr val="black"/>
                </a:solidFill>
                <a:latin typeface="Lucida Grande"/>
                <a:cs typeface="Lucida Grande"/>
              </a:rPr>
              <a:t>counter </a:t>
            </a:r>
            <a:r>
              <a:rPr lang="en-US" sz="2200" dirty="0" smtClean="0">
                <a:solidFill>
                  <a:prstClr val="black"/>
                </a:solidFill>
                <a:latin typeface="Lucida Grande"/>
                <a:cs typeface="Lucida Grande"/>
              </a:rPr>
              <a:t>to </a:t>
            </a:r>
            <a:r>
              <a:rPr lang="en-US" sz="2200" dirty="0">
                <a:solidFill>
                  <a:prstClr val="black"/>
                </a:solidFill>
                <a:latin typeface="Lucida Grande"/>
                <a:cs typeface="Lucida Grande"/>
              </a:rPr>
              <a:t>teaching “the scientific method</a:t>
            </a:r>
            <a:r>
              <a:rPr lang="en-US" sz="2200" dirty="0" smtClean="0">
                <a:solidFill>
                  <a:prstClr val="black"/>
                </a:solidFill>
                <a:latin typeface="Lucida Grande"/>
                <a:cs typeface="Lucida Grande"/>
              </a:rPr>
              <a:t>”; the eight practices are not a fixed sequence for students to follow. </a:t>
            </a:r>
            <a:endParaRPr lang="en-US" sz="2200" dirty="0">
              <a:solidFill>
                <a:prstClr val="black"/>
              </a:solidFill>
              <a:latin typeface="Lucida Grande"/>
              <a:cs typeface="Lucida Grande"/>
            </a:endParaRPr>
          </a:p>
          <a:p>
            <a:pPr marL="914400" lvl="1" indent="-457200" eaLnBrk="0" hangingPunct="0">
              <a:lnSpc>
                <a:spcPct val="90000"/>
              </a:lnSpc>
              <a:spcBef>
                <a:spcPct val="50000"/>
              </a:spcBef>
              <a:buFont typeface="Times" pitchFamily="-107" charset="0"/>
              <a:buChar char="•"/>
            </a:pPr>
            <a:r>
              <a:rPr lang="en-US" sz="2200" i="1" dirty="0">
                <a:solidFill>
                  <a:prstClr val="black"/>
                </a:solidFill>
                <a:latin typeface="Lucida Grande"/>
                <a:cs typeface="Lucida Grande"/>
              </a:rPr>
              <a:t>Engaging learners in practices </a:t>
            </a:r>
            <a:r>
              <a:rPr lang="en-US" sz="2200" dirty="0" smtClean="0">
                <a:solidFill>
                  <a:prstClr val="black"/>
                </a:solidFill>
                <a:latin typeface="Lucida Grande"/>
                <a:cs typeface="Lucida Grande"/>
              </a:rPr>
              <a:t>means focusing more on active knowledge construction, less on memorization. </a:t>
            </a:r>
          </a:p>
          <a:p>
            <a:pPr marL="914400" lvl="1" indent="-457200" eaLnBrk="0" hangingPunct="0">
              <a:lnSpc>
                <a:spcPct val="90000"/>
              </a:lnSpc>
              <a:spcBef>
                <a:spcPct val="50000"/>
              </a:spcBef>
              <a:buFont typeface="Times" pitchFamily="-107" charset="0"/>
              <a:buChar char="•"/>
            </a:pPr>
            <a:r>
              <a:rPr lang="en-US" sz="2200" dirty="0" smtClean="0">
                <a:solidFill>
                  <a:prstClr val="black"/>
                </a:solidFill>
                <a:latin typeface="Lucida Grande"/>
                <a:cs typeface="Lucida Grande"/>
              </a:rPr>
              <a:t>Many of the practices increase the language demands for English language learners—who should repeatedly use language in meaningful ways through investigations. </a:t>
            </a:r>
          </a:p>
          <a:p>
            <a:pPr marL="914400" lvl="1" indent="-457200" eaLnBrk="0" hangingPunct="0">
              <a:lnSpc>
                <a:spcPct val="90000"/>
              </a:lnSpc>
              <a:spcBef>
                <a:spcPct val="50000"/>
              </a:spcBef>
              <a:buFont typeface="Times" pitchFamily="-107" charset="0"/>
              <a:buChar char="•"/>
            </a:pPr>
            <a:r>
              <a:rPr lang="en-US" sz="2200" dirty="0" smtClean="0">
                <a:solidFill>
                  <a:prstClr val="black"/>
                </a:solidFill>
                <a:latin typeface="Lucida Grande"/>
                <a:cs typeface="Lucida Grande"/>
              </a:rPr>
              <a:t>Students will flow </a:t>
            </a:r>
            <a:r>
              <a:rPr lang="en-US" sz="2200" dirty="0">
                <a:solidFill>
                  <a:prstClr val="black"/>
                </a:solidFill>
                <a:latin typeface="Lucida Grande"/>
                <a:cs typeface="Lucida Grande"/>
              </a:rPr>
              <a:t>back and forth </a:t>
            </a:r>
            <a:r>
              <a:rPr lang="en-US" sz="2200" dirty="0" smtClean="0">
                <a:solidFill>
                  <a:prstClr val="black"/>
                </a:solidFill>
                <a:latin typeface="Lucida Grande"/>
                <a:cs typeface="Lucida Grande"/>
              </a:rPr>
              <a:t>across the practices as they do their investigations. More on this later... </a:t>
            </a:r>
            <a:endParaRPr lang="en-US" sz="2200" dirty="0">
              <a:solidFill>
                <a:prstClr val="black"/>
              </a:solidFill>
              <a:latin typeface="Lucida Grande"/>
              <a:cs typeface="Lucida Grande"/>
            </a:endParaRPr>
          </a:p>
        </p:txBody>
      </p:sp>
      <p:sp>
        <p:nvSpPr>
          <p:cNvPr id="4" name="Subtitle 4"/>
          <p:cNvSpPr txBox="1">
            <a:spLocks/>
          </p:cNvSpPr>
          <p:nvPr/>
        </p:nvSpPr>
        <p:spPr>
          <a:xfrm>
            <a:off x="134224" y="-16861"/>
            <a:ext cx="8889749" cy="1185333"/>
          </a:xfrm>
          <a:prstGeom prst="rect">
            <a:avLst/>
          </a:prstGeom>
        </p:spPr>
        <p:txBody>
          <a:bodyPr vert="horz" lIns="91440" tIns="45720" rIns="91440" bIns="45720" rtlCol="0">
            <a:noAutofit/>
          </a:bodyPr>
          <a:lstStyle/>
          <a:p>
            <a:pPr algn="ctr" eaLnBrk="0" hangingPunct="0">
              <a:spcBef>
                <a:spcPct val="20000"/>
              </a:spcBef>
              <a:buFont typeface="Arial"/>
              <a:buNone/>
              <a:defRPr/>
            </a:pPr>
            <a:r>
              <a:rPr lang="en-US" sz="3600" dirty="0" smtClean="0">
                <a:solidFill>
                  <a:srgbClr val="4F6228"/>
                </a:solidFill>
                <a:latin typeface="Lucida Grande"/>
                <a:cs typeface="Lucida Grande"/>
              </a:rPr>
              <a:t>Here are Some Issues that May Come Up with a Focus on Practices…</a:t>
            </a:r>
            <a:endParaRPr lang="en-US" sz="3600" dirty="0">
              <a:solidFill>
                <a:srgbClr val="4F6228"/>
              </a:solidFill>
              <a:latin typeface="Lucida Grande"/>
              <a:cs typeface="Lucida Grande"/>
            </a:endParaRPr>
          </a:p>
        </p:txBody>
      </p:sp>
      <p:sp>
        <p:nvSpPr>
          <p:cNvPr id="2" name="Slide Number Placeholder 1"/>
          <p:cNvSpPr>
            <a:spLocks noGrp="1"/>
          </p:cNvSpPr>
          <p:nvPr>
            <p:ph type="sldNum" sz="quarter" idx="4294967295"/>
          </p:nvPr>
        </p:nvSpPr>
        <p:spPr>
          <a:xfrm>
            <a:off x="8496300" y="6356350"/>
            <a:ext cx="647700" cy="365125"/>
          </a:xfrm>
          <a:prstGeom prst="rect">
            <a:avLst/>
          </a:prstGeom>
        </p:spPr>
        <p:txBody>
          <a:bodyPr/>
          <a:lstStyle/>
          <a:p>
            <a:fld id="{CB022EEB-2A74-934B-87F2-03137DF17EAF}" type="slidenum">
              <a:rPr lang="en-US" smtClean="0">
                <a:solidFill>
                  <a:prstClr val="white"/>
                </a:solidFill>
              </a:rPr>
              <a:pPr/>
              <a:t>13</a:t>
            </a:fld>
            <a:endParaRPr lang="en-US">
              <a:solidFill>
                <a:prstClr val="white"/>
              </a:solidFill>
            </a:endParaRPr>
          </a:p>
        </p:txBody>
      </p:sp>
    </p:spTree>
    <p:extLst>
      <p:ext uri="{BB962C8B-B14F-4D97-AF65-F5344CB8AC3E}">
        <p14:creationId xmlns:p14="http://schemas.microsoft.com/office/powerpoint/2010/main" val="358404254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dissolve">
                                      <p:cBhvr>
                                        <p:cTn id="7" dur="500"/>
                                        <p:tgtEl>
                                          <p:spTgt spid="194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dissolve">
                                      <p:cBhvr>
                                        <p:cTn id="12" dur="500"/>
                                        <p:tgtEl>
                                          <p:spTgt spid="194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dissolve">
                                      <p:cBhvr>
                                        <p:cTn id="17" dur="500"/>
                                        <p:tgtEl>
                                          <p:spTgt spid="194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dissolve">
                                      <p:cBhvr>
                                        <p:cTn id="22" dur="500"/>
                                        <p:tgtEl>
                                          <p:spTgt spid="1945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animEffect transition="in" filter="dissolve">
                                      <p:cBhvr>
                                        <p:cTn id="27" dur="500"/>
                                        <p:tgtEl>
                                          <p:spTgt spid="194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bldLvl="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75" y="2178577"/>
            <a:ext cx="8229600" cy="1344772"/>
          </a:xfrm>
        </p:spPr>
        <p:txBody>
          <a:bodyPr tIns="91440" bIns="91440">
            <a:noAutofit/>
          </a:bodyPr>
          <a:lstStyle/>
          <a:p>
            <a:r>
              <a:rPr lang="en-US" sz="4800" dirty="0" smtClean="0">
                <a:latin typeface="Minion Pro"/>
                <a:cs typeface="Minion Pro"/>
              </a:rPr>
              <a:t>The 8 </a:t>
            </a:r>
            <a:br>
              <a:rPr lang="en-US" sz="4800" dirty="0" smtClean="0">
                <a:latin typeface="Minion Pro"/>
                <a:cs typeface="Minion Pro"/>
              </a:rPr>
            </a:br>
            <a:r>
              <a:rPr lang="en-US" sz="4800" dirty="0" smtClean="0">
                <a:latin typeface="Minion Pro"/>
                <a:cs typeface="Minion Pro"/>
              </a:rPr>
              <a:t>Science </a:t>
            </a:r>
            <a:r>
              <a:rPr lang="en-US" sz="4800" dirty="0">
                <a:latin typeface="Minion Pro"/>
                <a:cs typeface="Minion Pro"/>
              </a:rPr>
              <a:t>&amp; </a:t>
            </a:r>
            <a:r>
              <a:rPr lang="en-US" sz="4800" dirty="0" smtClean="0">
                <a:latin typeface="Minion Pro"/>
                <a:cs typeface="Minion Pro"/>
              </a:rPr>
              <a:t>Engineering </a:t>
            </a:r>
            <a:br>
              <a:rPr lang="en-US" sz="4800" dirty="0" smtClean="0">
                <a:latin typeface="Minion Pro"/>
                <a:cs typeface="Minion Pro"/>
              </a:rPr>
            </a:br>
            <a:r>
              <a:rPr lang="en-US" sz="4800" dirty="0" smtClean="0">
                <a:latin typeface="Minion Pro"/>
                <a:cs typeface="Minion Pro"/>
              </a:rPr>
              <a:t>Practices </a:t>
            </a:r>
            <a:br>
              <a:rPr lang="en-US" sz="4800" dirty="0" smtClean="0">
                <a:latin typeface="Minion Pro"/>
                <a:cs typeface="Minion Pro"/>
              </a:rPr>
            </a:br>
            <a:r>
              <a:rPr lang="en-US" sz="3600" dirty="0">
                <a:latin typeface="Minion Pro"/>
                <a:cs typeface="Minion Pro"/>
              </a:rPr>
              <a:t/>
            </a:r>
            <a:br>
              <a:rPr lang="en-US" sz="3600" dirty="0">
                <a:latin typeface="Minion Pro"/>
                <a:cs typeface="Minion Pro"/>
              </a:rPr>
            </a:br>
            <a:r>
              <a:rPr lang="en-US" sz="3600" dirty="0">
                <a:latin typeface="Minion Pro"/>
                <a:cs typeface="Minion Pro"/>
              </a:rPr>
              <a:t>R</a:t>
            </a:r>
            <a:r>
              <a:rPr lang="en-US" sz="3600" dirty="0" smtClean="0">
                <a:latin typeface="Minion Pro"/>
                <a:cs typeface="Minion Pro"/>
              </a:rPr>
              <a:t>ead the “science column” from Box 3-2 </a:t>
            </a:r>
            <a:br>
              <a:rPr lang="en-US" sz="3600" dirty="0" smtClean="0">
                <a:latin typeface="Minion Pro"/>
                <a:cs typeface="Minion Pro"/>
              </a:rPr>
            </a:br>
            <a:r>
              <a:rPr lang="en-US" sz="3600" dirty="0" smtClean="0">
                <a:latin typeface="Minion Pro"/>
                <a:cs typeface="Minion Pro"/>
              </a:rPr>
              <a:t>in </a:t>
            </a:r>
            <a:r>
              <a:rPr lang="en-US" sz="3600" dirty="0">
                <a:latin typeface="Minion Pro"/>
                <a:cs typeface="Minion Pro"/>
              </a:rPr>
              <a:t>the </a:t>
            </a:r>
            <a:r>
              <a:rPr lang="en-US" sz="3600" i="1" dirty="0" smtClean="0">
                <a:latin typeface="Minion Pro"/>
                <a:cs typeface="Minion Pro"/>
              </a:rPr>
              <a:t>NRC Framework</a:t>
            </a:r>
            <a:r>
              <a:rPr lang="en-US" sz="3600" dirty="0" smtClean="0">
                <a:latin typeface="Minion Pro"/>
                <a:cs typeface="Minion Pro"/>
              </a:rPr>
              <a:t>. Mark how familiar you are engaging students in each practice (1-5) and jot down any examples. </a:t>
            </a:r>
            <a:endParaRPr lang="en-US" sz="3600" dirty="0">
              <a:latin typeface="Minion Pro"/>
              <a:cs typeface="Minion Pro"/>
            </a:endParaRPr>
          </a:p>
        </p:txBody>
      </p:sp>
    </p:spTree>
    <p:extLst>
      <p:ext uri="{BB962C8B-B14F-4D97-AF65-F5344CB8AC3E}">
        <p14:creationId xmlns:p14="http://schemas.microsoft.com/office/powerpoint/2010/main" val="125622935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75" y="2178577"/>
            <a:ext cx="8229600" cy="1344772"/>
          </a:xfrm>
        </p:spPr>
        <p:txBody>
          <a:bodyPr tIns="91440" bIns="91440">
            <a:noAutofit/>
          </a:bodyPr>
          <a:lstStyle/>
          <a:p>
            <a:r>
              <a:rPr lang="en-US" sz="4800" dirty="0" smtClean="0">
                <a:latin typeface="Minion Pro"/>
                <a:cs typeface="Minion Pro"/>
              </a:rPr>
              <a:t>A Classroom Example</a:t>
            </a:r>
            <a:endParaRPr lang="en-US" sz="4800" dirty="0">
              <a:latin typeface="Minion Pro"/>
              <a:cs typeface="Minion Pro"/>
            </a:endParaRPr>
          </a:p>
        </p:txBody>
      </p:sp>
    </p:spTree>
    <p:extLst>
      <p:ext uri="{BB962C8B-B14F-4D97-AF65-F5344CB8AC3E}">
        <p14:creationId xmlns:p14="http://schemas.microsoft.com/office/powerpoint/2010/main" val="239209716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noFill/>
        </p:spPr>
        <p:txBody>
          <a:bodyPr lIns="90487" tIns="44450" rIns="90487" bIns="44450" anchor="ctr"/>
          <a:lstStyle/>
          <a:p>
            <a:pPr eaLnBrk="1" hangingPunct="1"/>
            <a:r>
              <a:rPr lang="en-US" dirty="0" smtClean="0"/>
              <a:t>Classroom Context</a:t>
            </a:r>
            <a:endParaRPr lang="en-US" dirty="0"/>
          </a:p>
        </p:txBody>
      </p:sp>
      <p:sp>
        <p:nvSpPr>
          <p:cNvPr id="21507" name="Rectangle 3"/>
          <p:cNvSpPr>
            <a:spLocks noGrp="1" noChangeArrowheads="1"/>
          </p:cNvSpPr>
          <p:nvPr>
            <p:ph type="body" idx="1"/>
          </p:nvPr>
        </p:nvSpPr>
        <p:spPr>
          <a:noFill/>
        </p:spPr>
        <p:txBody>
          <a:bodyPr lIns="90487" tIns="44450" rIns="90487" bIns="44450"/>
          <a:lstStyle/>
          <a:p>
            <a:pPr eaLnBrk="1" hangingPunct="1"/>
            <a:r>
              <a:rPr lang="en-US" dirty="0"/>
              <a:t>8th grade physical science </a:t>
            </a:r>
            <a:r>
              <a:rPr lang="en-US" dirty="0" smtClean="0"/>
              <a:t>classroom</a:t>
            </a:r>
            <a:endParaRPr lang="en-US" dirty="0"/>
          </a:p>
          <a:p>
            <a:pPr eaLnBrk="1" hangingPunct="1"/>
            <a:r>
              <a:rPr lang="en-US" dirty="0"/>
              <a:t>Semester-long curriculum </a:t>
            </a:r>
            <a:r>
              <a:rPr lang="en-US" dirty="0" smtClean="0"/>
              <a:t>focused </a:t>
            </a:r>
            <a:r>
              <a:rPr lang="en-US" dirty="0"/>
              <a:t>on heat, temperature &amp; light</a:t>
            </a:r>
          </a:p>
          <a:p>
            <a:pPr eaLnBrk="1" hangingPunct="1"/>
            <a:r>
              <a:rPr lang="en-US" dirty="0"/>
              <a:t>Veteran classroom </a:t>
            </a:r>
            <a:r>
              <a:rPr lang="en-US" dirty="0" smtClean="0"/>
              <a:t>science teacher </a:t>
            </a:r>
            <a:r>
              <a:rPr lang="en-US" dirty="0"/>
              <a:t>(over 30 years experience)</a:t>
            </a:r>
          </a:p>
          <a:p>
            <a:pPr eaLnBrk="1" hangingPunct="1"/>
            <a:r>
              <a:rPr lang="en-US" dirty="0"/>
              <a:t>Students work in pairs with computers / probes</a:t>
            </a:r>
            <a:endParaRPr lang="en-US" dirty="0" smtClean="0"/>
          </a:p>
          <a:p>
            <a:pPr eaLnBrk="1" hangingPunct="1"/>
            <a:r>
              <a:rPr lang="en-US" dirty="0" smtClean="0"/>
              <a:t>Using </a:t>
            </a:r>
            <a:r>
              <a:rPr lang="en-US" i="1" dirty="0" smtClean="0"/>
              <a:t>Computer </a:t>
            </a:r>
            <a:r>
              <a:rPr lang="en-US" i="1" dirty="0"/>
              <a:t>as Learning Partner </a:t>
            </a:r>
            <a:r>
              <a:rPr lang="en-US" dirty="0"/>
              <a:t>and</a:t>
            </a:r>
            <a:r>
              <a:rPr lang="en-US" dirty="0" smtClean="0"/>
              <a:t> </a:t>
            </a:r>
            <a:r>
              <a:rPr lang="en-US" i="1" dirty="0" smtClean="0"/>
              <a:t>Web-based Inquiry Science Environment </a:t>
            </a:r>
            <a:r>
              <a:rPr lang="en-US" dirty="0" smtClean="0"/>
              <a:t>curriculum (</a:t>
            </a:r>
            <a:r>
              <a:rPr lang="en-US" dirty="0" smtClean="0">
                <a:hlinkClick r:id="rId3"/>
              </a:rPr>
              <a:t>http://wise.berkeley.edu</a:t>
            </a:r>
            <a:r>
              <a:rPr lang="en-US" dirty="0" smtClean="0"/>
              <a:t>) </a:t>
            </a:r>
            <a:endParaRPr lang="en-US" dirty="0"/>
          </a:p>
        </p:txBody>
      </p:sp>
    </p:spTree>
    <p:extLst>
      <p:ext uri="{BB962C8B-B14F-4D97-AF65-F5344CB8AC3E}">
        <p14:creationId xmlns:p14="http://schemas.microsoft.com/office/powerpoint/2010/main" val="186374182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28600"/>
            <a:ext cx="8382000" cy="1143000"/>
          </a:xfrm>
          <a:noFill/>
        </p:spPr>
        <p:txBody>
          <a:bodyPr lIns="90487" tIns="44450" rIns="90487" bIns="44450" anchor="ctr"/>
          <a:lstStyle/>
          <a:p>
            <a:pPr eaLnBrk="1" hangingPunct="1"/>
            <a:r>
              <a:rPr lang="en-US" dirty="0" smtClean="0"/>
              <a:t>Curriculum Unit: </a:t>
            </a:r>
            <a:br>
              <a:rPr lang="en-US" dirty="0" smtClean="0"/>
            </a:br>
            <a:r>
              <a:rPr lang="en-US" dirty="0" smtClean="0"/>
              <a:t>“How Far Does Light Go?” Debate Project</a:t>
            </a:r>
          </a:p>
        </p:txBody>
      </p:sp>
      <p:sp>
        <p:nvSpPr>
          <p:cNvPr id="19459" name="Rectangle 3"/>
          <p:cNvSpPr>
            <a:spLocks noGrp="1" noChangeArrowheads="1"/>
          </p:cNvSpPr>
          <p:nvPr>
            <p:ph type="body" idx="1"/>
          </p:nvPr>
        </p:nvSpPr>
        <p:spPr>
          <a:noFill/>
        </p:spPr>
        <p:txBody>
          <a:bodyPr lIns="90487" tIns="44450" rIns="90487" bIns="44450"/>
          <a:lstStyle/>
          <a:p>
            <a:pPr eaLnBrk="1" hangingPunct="1"/>
            <a:r>
              <a:rPr lang="en-US" dirty="0"/>
              <a:t>A comparison of two theories:</a:t>
            </a:r>
          </a:p>
          <a:p>
            <a:pPr lvl="1" eaLnBrk="1" hangingPunct="1"/>
            <a:r>
              <a:rPr lang="en-US" dirty="0"/>
              <a:t>Light dies out as you move farther from </a:t>
            </a:r>
            <a:br>
              <a:rPr lang="en-US" dirty="0"/>
            </a:br>
            <a:r>
              <a:rPr lang="en-US" dirty="0"/>
              <a:t>a light source.</a:t>
            </a:r>
          </a:p>
          <a:p>
            <a:pPr lvl="1" eaLnBrk="1" hangingPunct="1"/>
            <a:r>
              <a:rPr lang="en-US" dirty="0"/>
              <a:t>Light goes forever until absorbed.</a:t>
            </a:r>
            <a:br>
              <a:rPr lang="en-US" dirty="0"/>
            </a:br>
            <a:endParaRPr lang="en-US" dirty="0"/>
          </a:p>
          <a:p>
            <a:pPr eaLnBrk="1" hangingPunct="1"/>
            <a:r>
              <a:rPr lang="en-US" dirty="0"/>
              <a:t>Student activities:</a:t>
            </a:r>
          </a:p>
          <a:p>
            <a:pPr lvl="1" eaLnBrk="1" hangingPunct="1"/>
            <a:r>
              <a:rPr lang="en-US" dirty="0"/>
              <a:t>Analyze, categorize, and create evidence</a:t>
            </a:r>
          </a:p>
          <a:p>
            <a:pPr lvl="1" eaLnBrk="1" hangingPunct="1"/>
            <a:r>
              <a:rPr lang="en-US" dirty="0"/>
              <a:t>Create </a:t>
            </a:r>
            <a:r>
              <a:rPr lang="en-US" dirty="0" smtClean="0"/>
              <a:t>arguments </a:t>
            </a:r>
            <a:r>
              <a:rPr lang="en-US" dirty="0"/>
              <a:t>involving evidence and claims</a:t>
            </a:r>
          </a:p>
          <a:p>
            <a:pPr lvl="1" eaLnBrk="1" hangingPunct="1"/>
            <a:r>
              <a:rPr lang="en-US" dirty="0"/>
              <a:t>Present and </a:t>
            </a:r>
            <a:r>
              <a:rPr lang="en-US" dirty="0" smtClean="0"/>
              <a:t>debate their </a:t>
            </a:r>
            <a:r>
              <a:rPr lang="en-US" dirty="0"/>
              <a:t>argument in class</a:t>
            </a:r>
          </a:p>
        </p:txBody>
      </p:sp>
    </p:spTree>
    <p:extLst>
      <p:ext uri="{BB962C8B-B14F-4D97-AF65-F5344CB8AC3E}">
        <p14:creationId xmlns:p14="http://schemas.microsoft.com/office/powerpoint/2010/main" val="120556315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0" y="4597400"/>
            <a:ext cx="3810000" cy="2168525"/>
          </a:xfrm>
          <a:prstGeom prst="rect">
            <a:avLst/>
          </a:prstGeom>
          <a:noFill/>
          <a:ln w="12700">
            <a:noFill/>
            <a:miter lim="800000"/>
            <a:headEnd/>
            <a:tailEnd/>
          </a:ln>
        </p:spPr>
      </p:pic>
      <p:pic>
        <p:nvPicPr>
          <p:cNvPr id="25603" name="Picture 3"/>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65750" y="4349750"/>
            <a:ext cx="3467100" cy="2333625"/>
          </a:xfrm>
          <a:prstGeom prst="rect">
            <a:avLst/>
          </a:prstGeom>
          <a:noFill/>
          <a:ln w="12700">
            <a:solidFill>
              <a:schemeClr val="tx1"/>
            </a:solidFill>
            <a:miter lim="800000"/>
            <a:headEnd/>
            <a:tailEnd/>
          </a:ln>
        </p:spPr>
      </p:pic>
      <p:pic>
        <p:nvPicPr>
          <p:cNvPr id="25604" name="Picture 4"/>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5100" y="2273300"/>
            <a:ext cx="2232025" cy="2070100"/>
          </a:xfrm>
          <a:prstGeom prst="rect">
            <a:avLst/>
          </a:prstGeom>
          <a:noFill/>
          <a:ln w="12700">
            <a:noFill/>
            <a:miter lim="800000"/>
            <a:headEnd/>
            <a:tailEnd/>
          </a:ln>
        </p:spPr>
      </p:pic>
      <p:pic>
        <p:nvPicPr>
          <p:cNvPr id="25605" name="Picture 5"/>
          <p:cNvPicPr>
            <a:picLocks noChangeArrowheads="1"/>
          </p:cNvPicPr>
          <p:nvPr/>
        </p:nvPicPr>
        <p:blipFill>
          <a:blip r:embed="rId6"/>
          <a:srcRect/>
          <a:stretch>
            <a:fillRect/>
          </a:stretch>
        </p:blipFill>
        <p:spPr bwMode="auto">
          <a:xfrm>
            <a:off x="298450" y="4467412"/>
            <a:ext cx="1333500" cy="1892300"/>
          </a:xfrm>
          <a:prstGeom prst="rect">
            <a:avLst/>
          </a:prstGeom>
          <a:noFill/>
          <a:ln w="12700">
            <a:noFill/>
            <a:miter lim="800000"/>
            <a:headEnd/>
            <a:tailEnd/>
          </a:ln>
        </p:spPr>
      </p:pic>
      <p:pic>
        <p:nvPicPr>
          <p:cNvPr id="25606" name="Picture 6"/>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117600" y="76200"/>
            <a:ext cx="2006600" cy="1706563"/>
          </a:xfrm>
          <a:prstGeom prst="rect">
            <a:avLst/>
          </a:prstGeom>
          <a:noFill/>
          <a:ln w="12700">
            <a:noFill/>
            <a:miter lim="800000"/>
            <a:headEnd/>
            <a:tailEnd/>
          </a:ln>
        </p:spPr>
      </p:pic>
      <p:pic>
        <p:nvPicPr>
          <p:cNvPr id="25607" name="Picture 7"/>
          <p:cNvPicPr>
            <a:picLocks noChangeArrowheads="1"/>
          </p:cNvPicPr>
          <p:nvPr/>
        </p:nvPicPr>
        <p:blipFill>
          <a:blip r:embed="rId8"/>
          <a:srcRect/>
          <a:stretch>
            <a:fillRect/>
          </a:stretch>
        </p:blipFill>
        <p:spPr bwMode="auto">
          <a:xfrm>
            <a:off x="298450" y="1583531"/>
            <a:ext cx="1625600" cy="1379538"/>
          </a:xfrm>
          <a:prstGeom prst="rect">
            <a:avLst/>
          </a:prstGeom>
          <a:noFill/>
          <a:ln w="12700">
            <a:noFill/>
            <a:miter lim="800000"/>
            <a:headEnd/>
            <a:tailEnd/>
          </a:ln>
        </p:spPr>
      </p:pic>
      <p:pic>
        <p:nvPicPr>
          <p:cNvPr id="25608" name="Picture 8"/>
          <p:cNvPicPr>
            <a:picLocks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71538" y="3148012"/>
            <a:ext cx="4025900" cy="1201738"/>
          </a:xfrm>
          <a:prstGeom prst="rect">
            <a:avLst/>
          </a:prstGeom>
          <a:noFill/>
          <a:ln w="12700">
            <a:solidFill>
              <a:schemeClr val="tx1"/>
            </a:solidFill>
            <a:miter lim="800000"/>
            <a:headEnd/>
            <a:tailEnd/>
          </a:ln>
        </p:spPr>
      </p:pic>
      <p:pic>
        <p:nvPicPr>
          <p:cNvPr id="25609" name="Picture 9"/>
          <p:cNvPicPr>
            <a:picLocks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359463" y="1379725"/>
            <a:ext cx="4495800" cy="2244725"/>
          </a:xfrm>
          <a:prstGeom prst="rect">
            <a:avLst/>
          </a:prstGeom>
          <a:noFill/>
          <a:ln w="12700">
            <a:solidFill>
              <a:schemeClr val="tx1"/>
            </a:solidFill>
            <a:miter lim="800000"/>
            <a:headEnd/>
            <a:tailEnd/>
          </a:ln>
        </p:spPr>
      </p:pic>
      <p:sp>
        <p:nvSpPr>
          <p:cNvPr id="10" name="Rectangle 2"/>
          <p:cNvSpPr>
            <a:spLocks noGrp="1" noChangeArrowheads="1"/>
          </p:cNvSpPr>
          <p:nvPr>
            <p:ph type="title"/>
          </p:nvPr>
        </p:nvSpPr>
        <p:spPr>
          <a:xfrm>
            <a:off x="871538" y="117279"/>
            <a:ext cx="8162925" cy="1090613"/>
          </a:xfrm>
          <a:noFill/>
        </p:spPr>
        <p:txBody>
          <a:bodyPr lIns="90487" tIns="44450" rIns="90487" bIns="44450" anchor="ctr"/>
          <a:lstStyle/>
          <a:p>
            <a:pPr eaLnBrk="1" hangingPunct="1"/>
            <a:r>
              <a:rPr lang="en-US" dirty="0" smtClean="0"/>
              <a:t>Students construct explanations that link theory to a range of relevant phenomena</a:t>
            </a:r>
            <a:endParaRPr lang="en-US" dirty="0"/>
          </a:p>
        </p:txBody>
      </p:sp>
    </p:spTree>
    <p:extLst>
      <p:ext uri="{BB962C8B-B14F-4D97-AF65-F5344CB8AC3E}">
        <p14:creationId xmlns:p14="http://schemas.microsoft.com/office/powerpoint/2010/main" val="261911772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pPr eaLnBrk="1" hangingPunct="1"/>
            <a:r>
              <a:rPr lang="en-US" dirty="0" smtClean="0"/>
              <a:t>Making Thinking Visible: Provided students with </a:t>
            </a:r>
            <a:r>
              <a:rPr lang="en-US" dirty="0"/>
              <a:t>a way to</a:t>
            </a:r>
            <a:r>
              <a:rPr lang="en-US" dirty="0" smtClean="0"/>
              <a:t> express</a:t>
            </a:r>
            <a:r>
              <a:rPr lang="en-US" dirty="0"/>
              <a:t>, share and refine their</a:t>
            </a:r>
            <a:r>
              <a:rPr lang="en-US" dirty="0" smtClean="0"/>
              <a:t> arguments</a:t>
            </a:r>
            <a:endParaRPr lang="en-US" sz="1800" dirty="0"/>
          </a:p>
        </p:txBody>
      </p:sp>
      <p:sp>
        <p:nvSpPr>
          <p:cNvPr id="27652" name="Rectangle 3"/>
          <p:cNvSpPr>
            <a:spLocks noGrp="1" noChangeArrowheads="1"/>
          </p:cNvSpPr>
          <p:nvPr>
            <p:ph type="body" idx="1"/>
          </p:nvPr>
        </p:nvSpPr>
        <p:spPr>
          <a:xfrm>
            <a:off x="912813" y="1865310"/>
            <a:ext cx="8110537" cy="4800600"/>
          </a:xfrm>
        </p:spPr>
        <p:txBody>
          <a:bodyPr/>
          <a:lstStyle/>
          <a:p>
            <a:pPr eaLnBrk="1" hangingPunct="1"/>
            <a:r>
              <a:rPr lang="en-US" dirty="0"/>
              <a:t>SenseMaker argument </a:t>
            </a:r>
            <a:r>
              <a:rPr lang="en-US" dirty="0" smtClean="0"/>
              <a:t>maps (Bell, 1997, 2004)</a:t>
            </a:r>
            <a:endParaRPr lang="en-US" dirty="0"/>
          </a:p>
        </p:txBody>
      </p:sp>
      <p:pic>
        <p:nvPicPr>
          <p:cNvPr id="27653" name="Picture 6"/>
          <p:cNvPicPr>
            <a:picLocks noChangeArrowheads="1"/>
          </p:cNvPicPr>
          <p:nvPr/>
        </p:nvPicPr>
        <p:blipFill>
          <a:blip r:embed="rId2" cstate="email">
            <a:extLst>
              <a:ext uri="{28A0092B-C50C-407E-A947-70E740481C1C}">
                <a14:useLocalDpi xmlns:a14="http://schemas.microsoft.com/office/drawing/2010/main"/>
              </a:ext>
            </a:extLst>
          </a:blip>
          <a:srcRect r="16119"/>
          <a:stretch>
            <a:fillRect/>
          </a:stretch>
        </p:blipFill>
        <p:spPr bwMode="auto">
          <a:xfrm>
            <a:off x="152400" y="2446338"/>
            <a:ext cx="3733800" cy="3336925"/>
          </a:xfrm>
          <a:prstGeom prst="rect">
            <a:avLst/>
          </a:prstGeom>
          <a:noFill/>
          <a:ln w="12700">
            <a:noFill/>
            <a:miter lim="800000"/>
            <a:headEnd/>
            <a:tailEnd/>
          </a:ln>
        </p:spPr>
      </p:pic>
      <p:pic>
        <p:nvPicPr>
          <p:cNvPr id="2" name="Picture 1" descr="Screen Shot 2013-06-24 at 9.44.17 AM.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87800" y="2451100"/>
            <a:ext cx="4979677" cy="4267200"/>
          </a:xfrm>
          <a:prstGeom prst="rect">
            <a:avLst/>
          </a:prstGeom>
        </p:spPr>
      </p:pic>
    </p:spTree>
    <p:extLst>
      <p:ext uri="{BB962C8B-B14F-4D97-AF65-F5344CB8AC3E}">
        <p14:creationId xmlns:p14="http://schemas.microsoft.com/office/powerpoint/2010/main" val="31996386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8"/>
          <p:cNvSpPr txBox="1">
            <a:spLocks noChangeArrowheads="1"/>
          </p:cNvSpPr>
          <p:nvPr/>
        </p:nvSpPr>
        <p:spPr bwMode="auto">
          <a:xfrm>
            <a:off x="1649821" y="1978629"/>
            <a:ext cx="5862242" cy="2677656"/>
          </a:xfrm>
          <a:prstGeom prst="rect">
            <a:avLst/>
          </a:prstGeom>
          <a:noFill/>
          <a:ln w="9525">
            <a:noFill/>
            <a:miter lim="800000"/>
            <a:headEnd/>
            <a:tailEnd/>
          </a:ln>
        </p:spPr>
        <p:txBody>
          <a:bodyPr wrap="square">
            <a:prstTxWarp prst="textNoShape">
              <a:avLst/>
            </a:prstTxWarp>
            <a:spAutoFit/>
          </a:bodyPr>
          <a:lstStyle/>
          <a:p>
            <a:pPr algn="ctr" eaLnBrk="0" hangingPunct="0"/>
            <a:r>
              <a:rPr lang="en-US" sz="2800" i="1" dirty="0" smtClean="0">
                <a:solidFill>
                  <a:prstClr val="black"/>
                </a:solidFill>
                <a:latin typeface="Minion Pro"/>
                <a:cs typeface="Minion Pro"/>
              </a:rPr>
              <a:t>We create partnerships to envision, develop and study equity-focused educational improvements in areas of science, technology, engineering and mathematics (STEM). </a:t>
            </a:r>
            <a:br>
              <a:rPr lang="en-US" sz="2800" i="1" dirty="0" smtClean="0">
                <a:solidFill>
                  <a:prstClr val="black"/>
                </a:solidFill>
                <a:latin typeface="Minion Pro"/>
                <a:cs typeface="Minion Pro"/>
              </a:rPr>
            </a:br>
            <a:r>
              <a:rPr lang="en-US" sz="2800" dirty="0" err="1" smtClean="0">
                <a:solidFill>
                  <a:srgbClr val="604A7B"/>
                </a:solidFill>
                <a:latin typeface="Minion Pro"/>
                <a:cs typeface="Minion Pro"/>
              </a:rPr>
              <a:t>ScienceMathInstitute.org</a:t>
            </a:r>
            <a:endParaRPr lang="en-US" sz="2800" dirty="0" smtClean="0">
              <a:solidFill>
                <a:prstClr val="black"/>
              </a:solidFill>
              <a:latin typeface="Minion Pro"/>
              <a:cs typeface="Minion Pro"/>
            </a:endParaRPr>
          </a:p>
        </p:txBody>
      </p:sp>
      <p:sp>
        <p:nvSpPr>
          <p:cNvPr id="13" name="Subtitle 4"/>
          <p:cNvSpPr txBox="1">
            <a:spLocks/>
          </p:cNvSpPr>
          <p:nvPr/>
        </p:nvSpPr>
        <p:spPr>
          <a:xfrm>
            <a:off x="516500" y="1457635"/>
            <a:ext cx="8128884" cy="1587704"/>
          </a:xfrm>
          <a:prstGeom prst="rect">
            <a:avLst/>
          </a:prstGeom>
        </p:spPr>
        <p:txBody>
          <a:bodyPr vert="horz" lIns="91440" tIns="45720" rIns="91440" bIns="45720" rtlCol="0">
            <a:normAutofit/>
          </a:bodyPr>
          <a:lstStyle/>
          <a:p>
            <a:pPr algn="ctr" defTabSz="457200" fontAlgn="auto">
              <a:spcBef>
                <a:spcPct val="20000"/>
              </a:spcBef>
              <a:spcAft>
                <a:spcPts val="0"/>
              </a:spcAft>
              <a:buFont typeface="Arial"/>
              <a:buNone/>
              <a:defRPr/>
            </a:pPr>
            <a:r>
              <a:rPr lang="en-US" sz="3600" dirty="0" smtClean="0">
                <a:solidFill>
                  <a:srgbClr val="604A7B"/>
                </a:solidFill>
                <a:latin typeface="Minion Pro"/>
                <a:cs typeface="Minion Pro"/>
              </a:rPr>
              <a:t>UW Institute Mission</a:t>
            </a:r>
          </a:p>
        </p:txBody>
      </p:sp>
    </p:spTree>
    <p:extLst>
      <p:ext uri="{BB962C8B-B14F-4D97-AF65-F5344CB8AC3E}">
        <p14:creationId xmlns:p14="http://schemas.microsoft.com/office/powerpoint/2010/main" val="171903431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26"/>
          <p:cNvSpPr>
            <a:spLocks noGrp="1" noChangeArrowheads="1"/>
          </p:cNvSpPr>
          <p:nvPr>
            <p:ph type="title"/>
          </p:nvPr>
        </p:nvSpPr>
        <p:spPr/>
        <p:txBody>
          <a:bodyPr/>
          <a:lstStyle/>
          <a:p>
            <a:pPr eaLnBrk="1" hangingPunct="1"/>
            <a:r>
              <a:rPr lang="en-US" dirty="0"/>
              <a:t>Argument maps</a:t>
            </a:r>
            <a:r>
              <a:rPr lang="en-US" dirty="0" smtClean="0"/>
              <a:t> focus debate </a:t>
            </a:r>
            <a:r>
              <a:rPr lang="en-US" dirty="0"/>
              <a:t>discussions</a:t>
            </a:r>
            <a:r>
              <a:rPr lang="en-US" dirty="0" smtClean="0"/>
              <a:t> on </a:t>
            </a:r>
            <a:r>
              <a:rPr lang="en-US" dirty="0"/>
              <a:t>the details of student’s</a:t>
            </a:r>
            <a:r>
              <a:rPr lang="en-US" dirty="0" smtClean="0"/>
              <a:t> reasoning</a:t>
            </a:r>
            <a:endParaRPr lang="en-US" dirty="0"/>
          </a:p>
        </p:txBody>
      </p:sp>
      <p:grpSp>
        <p:nvGrpSpPr>
          <p:cNvPr id="5" name="Group 4"/>
          <p:cNvGrpSpPr/>
          <p:nvPr/>
        </p:nvGrpSpPr>
        <p:grpSpPr>
          <a:xfrm>
            <a:off x="152400" y="1854200"/>
            <a:ext cx="6027044" cy="4311650"/>
            <a:chOff x="152400" y="1854200"/>
            <a:chExt cx="6027044" cy="4311650"/>
          </a:xfrm>
        </p:grpSpPr>
        <p:grpSp>
          <p:nvGrpSpPr>
            <p:cNvPr id="4" name="Group 3"/>
            <p:cNvGrpSpPr/>
            <p:nvPr/>
          </p:nvGrpSpPr>
          <p:grpSpPr>
            <a:xfrm>
              <a:off x="1435099" y="1854200"/>
              <a:ext cx="4744345" cy="3733800"/>
              <a:chOff x="1435099" y="1854200"/>
              <a:chExt cx="4744345" cy="3733800"/>
            </a:xfrm>
          </p:grpSpPr>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35099" y="1854200"/>
                <a:ext cx="4744345" cy="3733800"/>
              </a:xfrm>
              <a:prstGeom prst="rect">
                <a:avLst/>
              </a:prstGeom>
            </p:spPr>
          </p:pic>
          <p:pic>
            <p:nvPicPr>
              <p:cNvPr id="28679" name="Picture 1031"/>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31643" y="2117538"/>
                <a:ext cx="2357858" cy="2019387"/>
              </a:xfrm>
              <a:prstGeom prst="rect">
                <a:avLst/>
              </a:prstGeom>
              <a:noFill/>
              <a:ln w="12700">
                <a:noFill/>
                <a:miter lim="800000"/>
                <a:headEnd/>
                <a:tailEnd/>
              </a:ln>
            </p:spPr>
          </p:pic>
        </p:grpSp>
        <p:sp>
          <p:nvSpPr>
            <p:cNvPr id="28680" name="Rectangle 1032"/>
            <p:cNvSpPr>
              <a:spLocks noChangeArrowheads="1"/>
            </p:cNvSpPr>
            <p:nvPr/>
          </p:nvSpPr>
          <p:spPr bwMode="auto">
            <a:xfrm>
              <a:off x="152400" y="3070036"/>
              <a:ext cx="2602985" cy="3095814"/>
            </a:xfrm>
            <a:prstGeom prst="rect">
              <a:avLst/>
            </a:prstGeom>
            <a:solidFill>
              <a:schemeClr val="bg1"/>
            </a:solidFill>
            <a:ln w="12700">
              <a:solidFill>
                <a:schemeClr val="tx1"/>
              </a:solidFill>
              <a:miter lim="800000"/>
              <a:headEnd/>
              <a:tailEnd/>
            </a:ln>
          </p:spPr>
          <p:txBody>
            <a:bodyPr wrap="none" anchor="ctr">
              <a:prstTxWarp prst="textNoShape">
                <a:avLst/>
              </a:prstTxWarp>
            </a:bodyPr>
            <a:lstStyle/>
            <a:p>
              <a:endParaRPr lang="en-US"/>
            </a:p>
          </p:txBody>
        </p:sp>
      </p:grpSp>
      <p:pic>
        <p:nvPicPr>
          <p:cNvPr id="28681" name="Picture 1033"/>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8385" y="3654094"/>
            <a:ext cx="2394623" cy="2050874"/>
          </a:xfrm>
          <a:prstGeom prst="rect">
            <a:avLst/>
          </a:prstGeom>
          <a:noFill/>
          <a:ln w="12700">
            <a:noFill/>
            <a:miter lim="800000"/>
            <a:headEnd/>
            <a:tailEnd/>
          </a:ln>
        </p:spPr>
      </p:pic>
    </p:spTree>
    <p:extLst>
      <p:ext uri="{BB962C8B-B14F-4D97-AF65-F5344CB8AC3E}">
        <p14:creationId xmlns:p14="http://schemas.microsoft.com/office/powerpoint/2010/main" val="207627452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p:txBody>
          <a:bodyPr/>
          <a:lstStyle/>
          <a:p>
            <a:pPr eaLnBrk="1" hangingPunct="1"/>
            <a:r>
              <a:rPr lang="en-US"/>
              <a:t>Classroom debate video</a:t>
            </a:r>
          </a:p>
        </p:txBody>
      </p:sp>
      <p:sp>
        <p:nvSpPr>
          <p:cNvPr id="32771" name="Rectangle 3"/>
          <p:cNvSpPr>
            <a:spLocks noGrp="1" noChangeArrowheads="1"/>
          </p:cNvSpPr>
          <p:nvPr>
            <p:ph type="subTitle" idx="1"/>
          </p:nvPr>
        </p:nvSpPr>
        <p:spPr/>
        <p:txBody>
          <a:bodyPr/>
          <a:lstStyle/>
          <a:p>
            <a:pPr algn="r" eaLnBrk="1" hangingPunct="1">
              <a:buFont typeface="Wingdings" charset="2"/>
              <a:buNone/>
            </a:pPr>
            <a:r>
              <a:rPr lang="en-US" sz="2400"/>
              <a:t>An eighth-grade physical science class debating about the nature of light after conducting six weeks of experiments</a:t>
            </a:r>
          </a:p>
        </p:txBody>
      </p:sp>
    </p:spTree>
    <p:extLst>
      <p:ext uri="{BB962C8B-B14F-4D97-AF65-F5344CB8AC3E}">
        <p14:creationId xmlns:p14="http://schemas.microsoft.com/office/powerpoint/2010/main" val="192235351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36513" y="1012825"/>
            <a:ext cx="8229600" cy="655638"/>
          </a:xfrm>
        </p:spPr>
        <p:txBody>
          <a:bodyPr/>
          <a:lstStyle/>
          <a:p>
            <a:pPr eaLnBrk="1" hangingPunct="1"/>
            <a:r>
              <a:rPr lang="en-US" sz="3200" smtClean="0">
                <a:solidFill>
                  <a:srgbClr val="800000"/>
                </a:solidFill>
                <a:ea typeface="ＭＳ Ｐゴシック" charset="-128"/>
                <a:cs typeface="ＭＳ Ｐゴシック" charset="-128"/>
              </a:rPr>
              <a:t>Practice 6: Constructing Explanations (Science) and Designing Solutions (Engineering)</a:t>
            </a:r>
          </a:p>
        </p:txBody>
      </p:sp>
      <p:sp>
        <p:nvSpPr>
          <p:cNvPr id="116739" name="Rectangle 3"/>
          <p:cNvSpPr>
            <a:spLocks noGrp="1" noChangeArrowheads="1"/>
          </p:cNvSpPr>
          <p:nvPr>
            <p:ph sz="half" idx="4294967295"/>
          </p:nvPr>
        </p:nvSpPr>
        <p:spPr>
          <a:xfrm>
            <a:off x="193675" y="1938338"/>
            <a:ext cx="7939088" cy="4724400"/>
          </a:xfrm>
        </p:spPr>
        <p:txBody>
          <a:bodyPr/>
          <a:lstStyle/>
          <a:p>
            <a:pPr marL="4763" indent="-4763" eaLnBrk="1" hangingPunct="1">
              <a:lnSpc>
                <a:spcPct val="90000"/>
              </a:lnSpc>
              <a:spcAft>
                <a:spcPct val="20000"/>
              </a:spcAft>
              <a:buFontTx/>
              <a:buNone/>
            </a:pPr>
            <a:r>
              <a:rPr lang="en-US" sz="2400" smtClean="0">
                <a:ea typeface="ＭＳ Ｐゴシック" charset="-128"/>
                <a:cs typeface="ＭＳ Ｐゴシック" charset="-128"/>
              </a:rPr>
              <a:t>Scientific explanations are accounts that link scientific theory with specific observations or phenomena. Scientific theories are developed to provide explanations that illuminate particular phenomena. </a:t>
            </a:r>
          </a:p>
          <a:p>
            <a:pPr marL="4763" indent="-4763" eaLnBrk="1" hangingPunct="1">
              <a:lnSpc>
                <a:spcPct val="90000"/>
              </a:lnSpc>
              <a:spcAft>
                <a:spcPct val="20000"/>
              </a:spcAft>
              <a:buFontTx/>
              <a:buNone/>
            </a:pPr>
            <a:endParaRPr lang="en-US" sz="1800" smtClean="0">
              <a:ea typeface="ＭＳ Ｐゴシック" charset="-128"/>
              <a:cs typeface="ＭＳ Ｐゴシック" charset="-128"/>
            </a:endParaRPr>
          </a:p>
          <a:p>
            <a:pPr marL="4763" indent="-4763" eaLnBrk="1" hangingPunct="1">
              <a:lnSpc>
                <a:spcPct val="90000"/>
              </a:lnSpc>
              <a:spcAft>
                <a:spcPct val="20000"/>
              </a:spcAft>
              <a:buFontTx/>
              <a:buNone/>
            </a:pPr>
            <a:r>
              <a:rPr lang="en-US" sz="2400" smtClean="0">
                <a:ea typeface="ＭＳ Ｐゴシック" charset="-128"/>
                <a:cs typeface="ＭＳ Ｐゴシック" charset="-128"/>
              </a:rPr>
              <a:t>Students should be engaged with </a:t>
            </a:r>
            <a:br>
              <a:rPr lang="en-US" sz="2400" smtClean="0">
                <a:ea typeface="ＭＳ Ｐゴシック" charset="-128"/>
                <a:cs typeface="ＭＳ Ｐゴシック" charset="-128"/>
              </a:rPr>
            </a:br>
            <a:r>
              <a:rPr lang="en-US" sz="2400" smtClean="0">
                <a:ea typeface="ＭＳ Ｐゴシック" charset="-128"/>
                <a:cs typeface="ＭＳ Ｐゴシック" charset="-128"/>
              </a:rPr>
              <a:t>standard scientific explanations, </a:t>
            </a:r>
            <a:br>
              <a:rPr lang="en-US" sz="2400" smtClean="0">
                <a:ea typeface="ＭＳ Ｐゴシック" charset="-128"/>
                <a:cs typeface="ＭＳ Ｐゴシック" charset="-128"/>
              </a:rPr>
            </a:br>
            <a:r>
              <a:rPr lang="en-US" sz="2400" smtClean="0">
                <a:ea typeface="ＭＳ Ｐゴシック" charset="-128"/>
                <a:cs typeface="ＭＳ Ｐゴシック" charset="-128"/>
              </a:rPr>
              <a:t>and they should be asked to </a:t>
            </a:r>
            <a:br>
              <a:rPr lang="en-US" sz="2400" smtClean="0">
                <a:ea typeface="ＭＳ Ｐゴシック" charset="-128"/>
                <a:cs typeface="ＭＳ Ｐゴシック" charset="-128"/>
              </a:rPr>
            </a:br>
            <a:r>
              <a:rPr lang="en-US" sz="2400" smtClean="0">
                <a:ea typeface="ＭＳ Ｐゴシック" charset="-128"/>
                <a:cs typeface="ＭＳ Ｐゴシック" charset="-128"/>
              </a:rPr>
              <a:t>demonstrate their developing </a:t>
            </a:r>
            <a:br>
              <a:rPr lang="en-US" sz="2400" smtClean="0">
                <a:ea typeface="ＭＳ Ｐゴシック" charset="-128"/>
                <a:cs typeface="ＭＳ Ｐゴシック" charset="-128"/>
              </a:rPr>
            </a:br>
            <a:r>
              <a:rPr lang="en-US" sz="2400" smtClean="0">
                <a:ea typeface="ＭＳ Ｐゴシック" charset="-128"/>
                <a:cs typeface="ＭＳ Ｐゴシック" charset="-128"/>
              </a:rPr>
              <a:t>understanding by constructing </a:t>
            </a:r>
            <a:br>
              <a:rPr lang="en-US" sz="2400" smtClean="0">
                <a:ea typeface="ＭＳ Ｐゴシック" charset="-128"/>
                <a:cs typeface="ＭＳ Ｐゴシック" charset="-128"/>
              </a:rPr>
            </a:br>
            <a:r>
              <a:rPr lang="en-US" sz="2400" smtClean="0">
                <a:ea typeface="ＭＳ Ｐゴシック" charset="-128"/>
                <a:cs typeface="ＭＳ Ｐゴシック" charset="-128"/>
              </a:rPr>
              <a:t>their own causal explanations</a:t>
            </a:r>
            <a:br>
              <a:rPr lang="en-US" sz="2400" smtClean="0">
                <a:ea typeface="ＭＳ Ｐゴシック" charset="-128"/>
                <a:cs typeface="ＭＳ Ｐゴシック" charset="-128"/>
              </a:rPr>
            </a:br>
            <a:r>
              <a:rPr lang="en-US" sz="2400" smtClean="0">
                <a:ea typeface="ＭＳ Ｐゴシック" charset="-128"/>
                <a:cs typeface="ＭＳ Ｐゴシック" charset="-128"/>
              </a:rPr>
              <a:t>—which supports conceptual </a:t>
            </a:r>
            <a:br>
              <a:rPr lang="en-US" sz="2400" smtClean="0">
                <a:ea typeface="ＭＳ Ｐゴシック" charset="-128"/>
                <a:cs typeface="ＭＳ Ｐゴシック" charset="-128"/>
              </a:rPr>
            </a:br>
            <a:r>
              <a:rPr lang="en-US" sz="2400" smtClean="0">
                <a:ea typeface="ＭＳ Ｐゴシック" charset="-128"/>
                <a:cs typeface="ＭＳ Ｐゴシック" charset="-128"/>
              </a:rPr>
              <a:t>learning. </a:t>
            </a:r>
          </a:p>
        </p:txBody>
      </p:sp>
    </p:spTree>
    <p:extLst>
      <p:ext uri="{BB962C8B-B14F-4D97-AF65-F5344CB8AC3E}">
        <p14:creationId xmlns:p14="http://schemas.microsoft.com/office/powerpoint/2010/main" val="3051405243"/>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36513" y="976313"/>
            <a:ext cx="8229600" cy="655637"/>
          </a:xfrm>
        </p:spPr>
        <p:txBody>
          <a:bodyPr/>
          <a:lstStyle/>
          <a:p>
            <a:pPr eaLnBrk="1" hangingPunct="1"/>
            <a:r>
              <a:rPr lang="en-US" sz="3200" smtClean="0">
                <a:solidFill>
                  <a:srgbClr val="800000"/>
                </a:solidFill>
                <a:ea typeface="ＭＳ Ｐゴシック" charset="-128"/>
                <a:cs typeface="ＭＳ Ｐゴシック" charset="-128"/>
              </a:rPr>
              <a:t>Practice 7: Engaging in Argument from Evidence</a:t>
            </a:r>
          </a:p>
        </p:txBody>
      </p:sp>
      <p:sp>
        <p:nvSpPr>
          <p:cNvPr id="118787" name="Rectangle 3"/>
          <p:cNvSpPr>
            <a:spLocks noGrp="1" noChangeArrowheads="1"/>
          </p:cNvSpPr>
          <p:nvPr>
            <p:ph sz="half" idx="4294967295"/>
          </p:nvPr>
        </p:nvSpPr>
        <p:spPr>
          <a:xfrm>
            <a:off x="193675" y="1779588"/>
            <a:ext cx="7939088" cy="4724400"/>
          </a:xfrm>
        </p:spPr>
        <p:txBody>
          <a:bodyPr/>
          <a:lstStyle/>
          <a:p>
            <a:pPr marL="4763" indent="-4763" eaLnBrk="1" hangingPunct="1">
              <a:lnSpc>
                <a:spcPct val="90000"/>
              </a:lnSpc>
              <a:spcAft>
                <a:spcPct val="20000"/>
              </a:spcAft>
              <a:buFontTx/>
              <a:buNone/>
            </a:pPr>
            <a:r>
              <a:rPr lang="en-US" sz="2400" smtClean="0">
                <a:ea typeface="ＭＳ Ｐゴシック" charset="-128"/>
                <a:cs typeface="ＭＳ Ｐゴシック" charset="-128"/>
              </a:rPr>
              <a:t>The production of scientific knowledge depends on the process of reasoning that requires a scientist to make a justified claim about the world—to construct arguments from evidence. Other scientists attempt to identify the claims weaknesses and limitations. </a:t>
            </a:r>
          </a:p>
          <a:p>
            <a:pPr marL="4763" indent="-4763" eaLnBrk="1" hangingPunct="1">
              <a:lnSpc>
                <a:spcPct val="90000"/>
              </a:lnSpc>
              <a:spcAft>
                <a:spcPct val="20000"/>
              </a:spcAft>
              <a:buFontTx/>
              <a:buNone/>
            </a:pPr>
            <a:r>
              <a:rPr lang="en-US" sz="2400" smtClean="0">
                <a:ea typeface="ＭＳ Ｐゴシック" charset="-128"/>
                <a:cs typeface="ＭＳ Ｐゴシック" charset="-128"/>
              </a:rPr>
              <a:t>Students should construct </a:t>
            </a:r>
            <a:br>
              <a:rPr lang="en-US" sz="2400" smtClean="0">
                <a:ea typeface="ＭＳ Ｐゴシック" charset="-128"/>
                <a:cs typeface="ＭＳ Ｐゴシック" charset="-128"/>
              </a:rPr>
            </a:br>
            <a:r>
              <a:rPr lang="en-US" sz="2400" smtClean="0">
                <a:ea typeface="ＭＳ Ｐゴシック" charset="-128"/>
                <a:cs typeface="ＭＳ Ｐゴシック" charset="-128"/>
              </a:rPr>
              <a:t>scientific arguments showing </a:t>
            </a:r>
            <a:br>
              <a:rPr lang="en-US" sz="2400" smtClean="0">
                <a:ea typeface="ＭＳ Ｐゴシック" charset="-128"/>
                <a:cs typeface="ＭＳ Ｐゴシック" charset="-128"/>
              </a:rPr>
            </a:br>
            <a:r>
              <a:rPr lang="en-US" sz="2400" smtClean="0">
                <a:ea typeface="ＭＳ Ｐゴシック" charset="-128"/>
                <a:cs typeface="ＭＳ Ｐゴシック" charset="-128"/>
              </a:rPr>
              <a:t>how data supports claims, </a:t>
            </a:r>
            <a:br>
              <a:rPr lang="en-US" sz="2400" smtClean="0">
                <a:ea typeface="ＭＳ Ｐゴシック" charset="-128"/>
                <a:cs typeface="ＭＳ Ｐゴシック" charset="-128"/>
              </a:rPr>
            </a:br>
            <a:r>
              <a:rPr lang="en-US" sz="2400" smtClean="0">
                <a:ea typeface="ＭＳ Ｐゴシック" charset="-128"/>
                <a:cs typeface="ＭＳ Ｐゴシック" charset="-128"/>
              </a:rPr>
              <a:t>help identify possible </a:t>
            </a:r>
            <a:br>
              <a:rPr lang="en-US" sz="2400" smtClean="0">
                <a:ea typeface="ＭＳ Ｐゴシック" charset="-128"/>
                <a:cs typeface="ＭＳ Ｐゴシック" charset="-128"/>
              </a:rPr>
            </a:br>
            <a:r>
              <a:rPr lang="en-US" sz="2400" smtClean="0">
                <a:ea typeface="ＭＳ Ｐゴシック" charset="-128"/>
                <a:cs typeface="ＭＳ Ｐゴシック" charset="-128"/>
              </a:rPr>
              <a:t>weaknesses in scientific </a:t>
            </a:r>
            <a:br>
              <a:rPr lang="en-US" sz="2400" smtClean="0">
                <a:ea typeface="ＭＳ Ｐゴシック" charset="-128"/>
                <a:cs typeface="ＭＳ Ｐゴシック" charset="-128"/>
              </a:rPr>
            </a:br>
            <a:r>
              <a:rPr lang="en-US" sz="2400" smtClean="0">
                <a:ea typeface="ＭＳ Ｐゴシック" charset="-128"/>
                <a:cs typeface="ＭＳ Ｐゴシック" charset="-128"/>
              </a:rPr>
              <a:t>arguments, and refine their </a:t>
            </a:r>
            <a:br>
              <a:rPr lang="en-US" sz="2400" smtClean="0">
                <a:ea typeface="ＭＳ Ｐゴシック" charset="-128"/>
                <a:cs typeface="ＭＳ Ｐゴシック" charset="-128"/>
              </a:rPr>
            </a:br>
            <a:r>
              <a:rPr lang="en-US" sz="2400" smtClean="0">
                <a:ea typeface="ＭＳ Ｐゴシック" charset="-128"/>
                <a:cs typeface="ＭＳ Ｐゴシック" charset="-128"/>
              </a:rPr>
              <a:t>arguments in response to </a:t>
            </a:r>
            <a:br>
              <a:rPr lang="en-US" sz="2400" smtClean="0">
                <a:ea typeface="ＭＳ Ｐゴシック" charset="-128"/>
                <a:cs typeface="ＭＳ Ｐゴシック" charset="-128"/>
              </a:rPr>
            </a:br>
            <a:r>
              <a:rPr lang="en-US" sz="2400" smtClean="0">
                <a:ea typeface="ＭＳ Ｐゴシック" charset="-128"/>
                <a:cs typeface="ＭＳ Ｐゴシック" charset="-128"/>
              </a:rPr>
              <a:t>criticism. </a:t>
            </a:r>
          </a:p>
        </p:txBody>
      </p:sp>
    </p:spTree>
    <p:extLst>
      <p:ext uri="{BB962C8B-B14F-4D97-AF65-F5344CB8AC3E}">
        <p14:creationId xmlns:p14="http://schemas.microsoft.com/office/powerpoint/2010/main" val="1964088823"/>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126" y="1461072"/>
            <a:ext cx="7695045" cy="4799114"/>
          </a:xfrm>
        </p:spPr>
        <p:txBody>
          <a:bodyPr/>
          <a:lstStyle/>
          <a:p>
            <a:pPr marL="230161" indent="-230161">
              <a:buNone/>
              <a:defRPr/>
            </a:pPr>
            <a:r>
              <a:rPr lang="en-US" sz="2500" i="1" dirty="0" smtClean="0"/>
              <a:t>By 12</a:t>
            </a:r>
            <a:r>
              <a:rPr lang="en-US" sz="2500" i="1" baseline="30000" dirty="0" smtClean="0"/>
              <a:t>th</a:t>
            </a:r>
            <a:r>
              <a:rPr lang="en-US" sz="2500" i="1" dirty="0" smtClean="0"/>
              <a:t> grade, students should be able to… (select list)</a:t>
            </a:r>
          </a:p>
          <a:p>
            <a:pPr marL="230161" indent="-230161">
              <a:defRPr/>
            </a:pPr>
            <a:r>
              <a:rPr lang="en-US" sz="2500" dirty="0" smtClean="0">
                <a:solidFill>
                  <a:srgbClr val="800000"/>
                </a:solidFill>
              </a:rPr>
              <a:t>Construct a scientific argument </a:t>
            </a:r>
            <a:r>
              <a:rPr lang="en-US" sz="2500" dirty="0" smtClean="0"/>
              <a:t>showing how the data support the claim. Recognize that the major features of scientific arguments are </a:t>
            </a:r>
            <a:r>
              <a:rPr lang="en-US" sz="2500" dirty="0" smtClean="0">
                <a:solidFill>
                  <a:srgbClr val="800000"/>
                </a:solidFill>
              </a:rPr>
              <a:t>claims</a:t>
            </a:r>
            <a:r>
              <a:rPr lang="en-US" sz="2500" dirty="0" smtClean="0"/>
              <a:t>, </a:t>
            </a:r>
            <a:r>
              <a:rPr lang="en-US" sz="2500" dirty="0" smtClean="0">
                <a:solidFill>
                  <a:srgbClr val="800000"/>
                </a:solidFill>
              </a:rPr>
              <a:t>data</a:t>
            </a:r>
            <a:r>
              <a:rPr lang="en-US" sz="2500" dirty="0" smtClean="0"/>
              <a:t>, and </a:t>
            </a:r>
            <a:r>
              <a:rPr lang="en-US" sz="2500" dirty="0" smtClean="0">
                <a:solidFill>
                  <a:srgbClr val="800000"/>
                </a:solidFill>
              </a:rPr>
              <a:t>reasons </a:t>
            </a:r>
            <a:r>
              <a:rPr lang="en-US" sz="2500" dirty="0" smtClean="0"/>
              <a:t>and distinguish these elements in examples. </a:t>
            </a:r>
          </a:p>
          <a:p>
            <a:pPr marL="230161" indent="-230161">
              <a:defRPr/>
            </a:pPr>
            <a:r>
              <a:rPr lang="en-US" sz="2500" dirty="0" smtClean="0">
                <a:solidFill>
                  <a:srgbClr val="800000"/>
                </a:solidFill>
              </a:rPr>
              <a:t>Identify possible weaknesses </a:t>
            </a:r>
            <a:r>
              <a:rPr lang="en-US" sz="2500" dirty="0" smtClean="0"/>
              <a:t>in scientific arguments, appropriate to the students’ level of knowledge, and discuss them using reasoning and evidence. </a:t>
            </a:r>
          </a:p>
          <a:p>
            <a:pPr marL="230161" indent="-230161">
              <a:defRPr/>
            </a:pPr>
            <a:r>
              <a:rPr lang="en-US" sz="2500" dirty="0" smtClean="0">
                <a:solidFill>
                  <a:srgbClr val="800000"/>
                </a:solidFill>
              </a:rPr>
              <a:t>Identify flaws </a:t>
            </a:r>
            <a:r>
              <a:rPr lang="en-US" sz="2500" dirty="0" smtClean="0"/>
              <a:t>in their own arguments and </a:t>
            </a:r>
            <a:r>
              <a:rPr lang="en-US" sz="2500" dirty="0" smtClean="0">
                <a:solidFill>
                  <a:srgbClr val="800000"/>
                </a:solidFill>
              </a:rPr>
              <a:t>modify and improve </a:t>
            </a:r>
            <a:r>
              <a:rPr lang="en-US" sz="2500" dirty="0" smtClean="0"/>
              <a:t>them in response to criticism.</a:t>
            </a:r>
          </a:p>
          <a:p>
            <a:pPr marL="230161" indent="-230161">
              <a:defRPr/>
            </a:pPr>
            <a:r>
              <a:rPr lang="en-US" sz="2500" dirty="0" smtClean="0">
                <a:solidFill>
                  <a:srgbClr val="800000"/>
                </a:solidFill>
              </a:rPr>
              <a:t>Read media reports </a:t>
            </a:r>
            <a:r>
              <a:rPr lang="en-US" sz="2500" dirty="0" smtClean="0"/>
              <a:t>of science or technology in a critical manner so as to identify their strengths and weaknesses.</a:t>
            </a:r>
          </a:p>
        </p:txBody>
      </p:sp>
      <p:sp>
        <p:nvSpPr>
          <p:cNvPr id="5" name="Rectangle 2"/>
          <p:cNvSpPr>
            <a:spLocks noGrp="1" noChangeArrowheads="1"/>
          </p:cNvSpPr>
          <p:nvPr>
            <p:ph type="title" idx="4294967295"/>
          </p:nvPr>
        </p:nvSpPr>
        <p:spPr>
          <a:xfrm>
            <a:off x="36513" y="842633"/>
            <a:ext cx="8229600" cy="655637"/>
          </a:xfrm>
        </p:spPr>
        <p:txBody>
          <a:bodyPr/>
          <a:lstStyle/>
          <a:p>
            <a:pPr eaLnBrk="1" hangingPunct="1"/>
            <a:r>
              <a:rPr lang="en-US" sz="3200" smtClean="0">
                <a:solidFill>
                  <a:srgbClr val="800000"/>
                </a:solidFill>
                <a:ea typeface="ＭＳ Ｐゴシック" charset="-128"/>
                <a:cs typeface="ＭＳ Ｐゴシック" charset="-128"/>
              </a:rPr>
              <a:t>Practice 7: Engaging in Argument from Evidence</a:t>
            </a:r>
          </a:p>
        </p:txBody>
      </p:sp>
      <p:pic>
        <p:nvPicPr>
          <p:cNvPr id="2" name="Picture 1" descr="Screen Shot 2013-06-23 at 8.24.27 PM.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14154" y="0"/>
            <a:ext cx="2638945" cy="6844140"/>
          </a:xfrm>
          <a:prstGeom prst="rect">
            <a:avLst/>
          </a:prstGeom>
        </p:spPr>
      </p:pic>
      <p:pic>
        <p:nvPicPr>
          <p:cNvPr id="6" name="Picture 5" descr="NGSS Logo.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13092" y="5270787"/>
            <a:ext cx="2304702" cy="1109837"/>
          </a:xfrm>
          <a:prstGeom prst="rect">
            <a:avLst/>
          </a:prstGeom>
          <a:ln>
            <a:solidFill>
              <a:srgbClr val="000000"/>
            </a:solidFill>
          </a:ln>
        </p:spPr>
      </p:pic>
    </p:spTree>
    <p:extLst>
      <p:ext uri="{BB962C8B-B14F-4D97-AF65-F5344CB8AC3E}">
        <p14:creationId xmlns:p14="http://schemas.microsoft.com/office/powerpoint/2010/main" val="3594194361"/>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dissolve">
                                      <p:cBhvr>
                                        <p:cTn id="32" dur="500"/>
                                        <p:tgtEl>
                                          <p:spTgt spid="2"/>
                                        </p:tgtEl>
                                      </p:cBhvr>
                                    </p:animEffect>
                                  </p:childTnLst>
                                </p:cTn>
                              </p:par>
                              <p:par>
                                <p:cTn id="33" presetID="9"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dissolv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a:xfrm>
            <a:off x="0" y="1081088"/>
            <a:ext cx="5748338" cy="1143000"/>
          </a:xfrm>
        </p:spPr>
        <p:txBody>
          <a:bodyPr/>
          <a:lstStyle/>
          <a:p>
            <a:pPr eaLnBrk="1" hangingPunct="1"/>
            <a:r>
              <a:rPr lang="en-US" sz="3200" smtClean="0">
                <a:solidFill>
                  <a:srgbClr val="800000"/>
                </a:solidFill>
                <a:ea typeface="ＭＳ Ｐゴシック" charset="-128"/>
                <a:cs typeface="ＭＳ Ｐゴシック" charset="-128"/>
              </a:rPr>
              <a:t>Why Practices? </a:t>
            </a:r>
            <a:r>
              <a:rPr lang="en-US" sz="3200" smtClean="0">
                <a:solidFill>
                  <a:schemeClr val="tx1"/>
                </a:solidFill>
                <a:ea typeface="ＭＳ Ｐゴシック" charset="-128"/>
                <a:cs typeface="ＭＳ Ｐゴシック" charset="-128"/>
              </a:rPr>
              <a:t/>
            </a:r>
            <a:br>
              <a:rPr lang="en-US" sz="3200" smtClean="0">
                <a:solidFill>
                  <a:schemeClr val="tx1"/>
                </a:solidFill>
                <a:ea typeface="ＭＳ Ｐゴシック" charset="-128"/>
                <a:cs typeface="ＭＳ Ｐゴシック" charset="-128"/>
              </a:rPr>
            </a:br>
            <a:endParaRPr lang="en-US" sz="3200" smtClean="0">
              <a:solidFill>
                <a:schemeClr val="tx1"/>
              </a:solidFill>
              <a:ea typeface="ＭＳ Ｐゴシック" charset="-128"/>
              <a:cs typeface="ＭＳ Ｐゴシック" charset="-128"/>
            </a:endParaRPr>
          </a:p>
        </p:txBody>
      </p:sp>
      <p:sp>
        <p:nvSpPr>
          <p:cNvPr id="92163" name="Rectangle 3"/>
          <p:cNvSpPr>
            <a:spLocks noGrp="1" noChangeArrowheads="1"/>
          </p:cNvSpPr>
          <p:nvPr>
            <p:ph type="body" idx="4294967295"/>
          </p:nvPr>
        </p:nvSpPr>
        <p:spPr>
          <a:xfrm>
            <a:off x="173038" y="1917700"/>
            <a:ext cx="5662612" cy="3962400"/>
          </a:xfrm>
        </p:spPr>
        <p:txBody>
          <a:bodyPr/>
          <a:lstStyle/>
          <a:p>
            <a:pPr eaLnBrk="1" hangingPunct="1">
              <a:lnSpc>
                <a:spcPct val="90000"/>
              </a:lnSpc>
              <a:spcBef>
                <a:spcPts val="1438"/>
              </a:spcBef>
              <a:spcAft>
                <a:spcPts val="1438"/>
              </a:spcAft>
            </a:pPr>
            <a:r>
              <a:rPr lang="en-US" sz="2400" smtClean="0">
                <a:solidFill>
                  <a:schemeClr val="tx2"/>
                </a:solidFill>
                <a:ea typeface="ＭＳ Ｐゴシック" charset="-128"/>
                <a:cs typeface="ＭＳ Ｐゴシック" charset="-128"/>
              </a:rPr>
              <a:t>The practices in the Framework are considered to be central to science and engineering. </a:t>
            </a:r>
          </a:p>
          <a:p>
            <a:pPr eaLnBrk="1" hangingPunct="1">
              <a:lnSpc>
                <a:spcPct val="90000"/>
              </a:lnSpc>
              <a:spcBef>
                <a:spcPts val="1438"/>
              </a:spcBef>
              <a:spcAft>
                <a:spcPts val="1438"/>
              </a:spcAft>
            </a:pPr>
            <a:r>
              <a:rPr lang="en-US" sz="2400" smtClean="0">
                <a:solidFill>
                  <a:schemeClr val="tx2"/>
                </a:solidFill>
                <a:ea typeface="ＭＳ Ｐゴシック" charset="-128"/>
                <a:cs typeface="ＭＳ Ｐゴシック" charset="-128"/>
              </a:rPr>
              <a:t>Practices…</a:t>
            </a:r>
          </a:p>
          <a:p>
            <a:pPr lvl="1" eaLnBrk="1" hangingPunct="1">
              <a:lnSpc>
                <a:spcPct val="90000"/>
              </a:lnSpc>
              <a:spcBef>
                <a:spcPts val="1438"/>
              </a:spcBef>
              <a:spcAft>
                <a:spcPts val="1438"/>
              </a:spcAft>
            </a:pPr>
            <a:r>
              <a:rPr lang="en-US" sz="2000" smtClean="0">
                <a:solidFill>
                  <a:schemeClr val="tx2"/>
                </a:solidFill>
                <a:ea typeface="ＭＳ Ｐゴシック" charset="-128"/>
                <a:cs typeface="ＭＳ Ｐゴシック" charset="-128"/>
              </a:rPr>
              <a:t>engage students productively in inquiry, </a:t>
            </a:r>
          </a:p>
          <a:p>
            <a:pPr lvl="1" eaLnBrk="1" hangingPunct="1">
              <a:lnSpc>
                <a:spcPct val="90000"/>
              </a:lnSpc>
              <a:spcBef>
                <a:spcPts val="1438"/>
              </a:spcBef>
              <a:spcAft>
                <a:spcPts val="1438"/>
              </a:spcAft>
            </a:pPr>
            <a:r>
              <a:rPr lang="en-US" sz="2000" smtClean="0">
                <a:solidFill>
                  <a:schemeClr val="tx2"/>
                </a:solidFill>
                <a:ea typeface="ＭＳ Ｐゴシック" charset="-128"/>
                <a:cs typeface="ＭＳ Ｐゴシック" charset="-128"/>
              </a:rPr>
              <a:t>support important learning processes, and </a:t>
            </a:r>
          </a:p>
          <a:p>
            <a:pPr lvl="1" eaLnBrk="1" hangingPunct="1">
              <a:lnSpc>
                <a:spcPct val="90000"/>
              </a:lnSpc>
              <a:spcBef>
                <a:spcPts val="1438"/>
              </a:spcBef>
              <a:spcAft>
                <a:spcPts val="1438"/>
              </a:spcAft>
            </a:pPr>
            <a:r>
              <a:rPr lang="en-US" sz="2000" smtClean="0">
                <a:solidFill>
                  <a:schemeClr val="tx2"/>
                </a:solidFill>
                <a:ea typeface="ＭＳ Ｐゴシック" charset="-128"/>
                <a:cs typeface="ＭＳ Ｐゴシック" charset="-128"/>
              </a:rPr>
              <a:t>help students understand aspects of the science and engineering enterprises </a:t>
            </a:r>
          </a:p>
        </p:txBody>
      </p:sp>
    </p:spTree>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ext Box 8"/>
          <p:cNvSpPr txBox="1">
            <a:spLocks noChangeArrowheads="1"/>
          </p:cNvSpPr>
          <p:nvPr/>
        </p:nvSpPr>
        <p:spPr bwMode="auto">
          <a:xfrm>
            <a:off x="182635" y="1197603"/>
            <a:ext cx="8618888" cy="4493537"/>
          </a:xfrm>
          <a:prstGeom prst="rect">
            <a:avLst/>
          </a:prstGeom>
          <a:noFill/>
          <a:ln w="9525">
            <a:noFill/>
            <a:miter lim="800000"/>
            <a:headEnd/>
            <a:tailEnd/>
          </a:ln>
        </p:spPr>
        <p:txBody>
          <a:bodyPr wrap="square">
            <a:prstTxWarp prst="textNoShape">
              <a:avLst/>
            </a:prstTxWarp>
            <a:spAutoFit/>
          </a:bodyPr>
          <a:lstStyle/>
          <a:p>
            <a:pPr lvl="1" eaLnBrk="0" hangingPunct="0">
              <a:lnSpc>
                <a:spcPct val="90000"/>
              </a:lnSpc>
              <a:spcBef>
                <a:spcPct val="50000"/>
              </a:spcBef>
            </a:pPr>
            <a:r>
              <a:rPr lang="en-US" dirty="0" smtClean="0">
                <a:solidFill>
                  <a:prstClr val="black"/>
                </a:solidFill>
                <a:latin typeface="Lucida Grande"/>
                <a:cs typeface="Lucida Grande"/>
              </a:rPr>
              <a:t>Practices can…</a:t>
            </a:r>
          </a:p>
          <a:p>
            <a:pPr marL="914400" lvl="1" indent="-457200" eaLnBrk="0" hangingPunct="0">
              <a:lnSpc>
                <a:spcPct val="90000"/>
              </a:lnSpc>
              <a:spcBef>
                <a:spcPct val="50000"/>
              </a:spcBef>
              <a:buFont typeface="Times" pitchFamily="-107" charset="0"/>
              <a:buChar char="•"/>
            </a:pPr>
            <a:r>
              <a:rPr lang="en-US" dirty="0">
                <a:solidFill>
                  <a:prstClr val="black"/>
                </a:solidFill>
                <a:latin typeface="Lucida Grande"/>
                <a:cs typeface="Lucida Grande"/>
              </a:rPr>
              <a:t>S</a:t>
            </a:r>
            <a:r>
              <a:rPr lang="en-US" dirty="0" smtClean="0">
                <a:solidFill>
                  <a:prstClr val="black"/>
                </a:solidFill>
                <a:latin typeface="Lucida Grande"/>
                <a:cs typeface="Lucida Grande"/>
              </a:rPr>
              <a:t>upport extended, active, and local learning processes </a:t>
            </a:r>
            <a:r>
              <a:rPr lang="en-US" dirty="0">
                <a:solidFill>
                  <a:prstClr val="black"/>
                </a:solidFill>
                <a:latin typeface="Lucida Grande"/>
                <a:cs typeface="Lucida Grande"/>
              </a:rPr>
              <a:t>that attend to social, cognitive, and cultural </a:t>
            </a:r>
            <a:r>
              <a:rPr lang="en-US" dirty="0" smtClean="0">
                <a:solidFill>
                  <a:prstClr val="black"/>
                </a:solidFill>
                <a:latin typeface="Lucida Grande"/>
                <a:cs typeface="Lucida Grande"/>
              </a:rPr>
              <a:t>dimensions</a:t>
            </a:r>
          </a:p>
          <a:p>
            <a:pPr marL="914400" lvl="1" indent="-457200" eaLnBrk="0" hangingPunct="0">
              <a:lnSpc>
                <a:spcPct val="90000"/>
              </a:lnSpc>
              <a:spcBef>
                <a:spcPct val="50000"/>
              </a:spcBef>
              <a:buFont typeface="Times" pitchFamily="-107" charset="0"/>
              <a:buChar char="•"/>
            </a:pPr>
            <a:r>
              <a:rPr lang="en-US" dirty="0" smtClean="0">
                <a:solidFill>
                  <a:prstClr val="black"/>
                </a:solidFill>
                <a:latin typeface="Lucida Grande"/>
                <a:cs typeface="Lucida Grande"/>
              </a:rPr>
              <a:t>Provide multiple entry points for learners</a:t>
            </a:r>
          </a:p>
          <a:p>
            <a:pPr marL="914400" lvl="1" indent="-457200" eaLnBrk="0" hangingPunct="0">
              <a:lnSpc>
                <a:spcPct val="90000"/>
              </a:lnSpc>
              <a:spcBef>
                <a:spcPct val="50000"/>
              </a:spcBef>
              <a:buFont typeface="Times" pitchFamily="-107" charset="0"/>
              <a:buChar char="•"/>
            </a:pPr>
            <a:r>
              <a:rPr lang="en-US" dirty="0" smtClean="0">
                <a:solidFill>
                  <a:prstClr val="black"/>
                </a:solidFill>
                <a:latin typeface="Lucida Grande"/>
                <a:cs typeface="Lucida Grande"/>
              </a:rPr>
              <a:t>Build upon learner interests, everyday language, knowledge, practices, and identities (i.e., an asset-based view)</a:t>
            </a:r>
          </a:p>
          <a:p>
            <a:pPr marL="914400" lvl="1" indent="-457200" eaLnBrk="0" hangingPunct="0">
              <a:lnSpc>
                <a:spcPct val="90000"/>
              </a:lnSpc>
              <a:spcBef>
                <a:spcPct val="50000"/>
              </a:spcBef>
              <a:buFont typeface="Times" pitchFamily="-107" charset="0"/>
              <a:buChar char="•"/>
            </a:pPr>
            <a:r>
              <a:rPr lang="en-US" dirty="0" smtClean="0">
                <a:solidFill>
                  <a:prstClr val="black"/>
                </a:solidFill>
                <a:latin typeface="Lucida Grande"/>
                <a:cs typeface="Lucida Grande"/>
              </a:rPr>
              <a:t>Promote an expanded view of “What counts as science?” (beyond memorization of content, confirmatory labs)</a:t>
            </a:r>
          </a:p>
        </p:txBody>
      </p:sp>
      <p:sp>
        <p:nvSpPr>
          <p:cNvPr id="4" name="Subtitle 4"/>
          <p:cNvSpPr txBox="1">
            <a:spLocks/>
          </p:cNvSpPr>
          <p:nvPr/>
        </p:nvSpPr>
        <p:spPr>
          <a:xfrm>
            <a:off x="430190" y="-16861"/>
            <a:ext cx="8312882" cy="1185333"/>
          </a:xfrm>
          <a:prstGeom prst="rect">
            <a:avLst/>
          </a:prstGeom>
        </p:spPr>
        <p:txBody>
          <a:bodyPr vert="horz" lIns="91440" tIns="45720" rIns="91440" bIns="45720" rtlCol="0">
            <a:noAutofit/>
          </a:bodyPr>
          <a:lstStyle/>
          <a:p>
            <a:pPr algn="ctr" eaLnBrk="0" hangingPunct="0">
              <a:spcBef>
                <a:spcPct val="20000"/>
              </a:spcBef>
              <a:buFont typeface="Arial"/>
              <a:buNone/>
              <a:defRPr/>
            </a:pPr>
            <a:r>
              <a:rPr lang="en-US" sz="3600" dirty="0" smtClean="0">
                <a:solidFill>
                  <a:srgbClr val="4F6228"/>
                </a:solidFill>
                <a:latin typeface="Lucida Grande"/>
                <a:cs typeface="Lucida Grande"/>
              </a:rPr>
              <a:t>The Focus on Practices Can Promote Educational </a:t>
            </a:r>
            <a:r>
              <a:rPr lang="en-US" sz="3600" dirty="0">
                <a:solidFill>
                  <a:srgbClr val="4F6228"/>
                </a:solidFill>
                <a:latin typeface="Lucida Grande"/>
                <a:cs typeface="Lucida Grande"/>
              </a:rPr>
              <a:t>Equity </a:t>
            </a:r>
            <a:r>
              <a:rPr lang="en-US" sz="3600" dirty="0" smtClean="0">
                <a:solidFill>
                  <a:srgbClr val="4F6228"/>
                </a:solidFill>
                <a:latin typeface="Lucida Grande"/>
                <a:cs typeface="Lucida Grande"/>
              </a:rPr>
              <a:t>&amp; Social Justice</a:t>
            </a:r>
            <a:endParaRPr lang="en-US" sz="3600" dirty="0">
              <a:solidFill>
                <a:srgbClr val="4F6228"/>
              </a:solidFill>
              <a:latin typeface="Lucida Grande"/>
              <a:cs typeface="Lucida Grande"/>
            </a:endParaRPr>
          </a:p>
        </p:txBody>
      </p:sp>
      <p:sp>
        <p:nvSpPr>
          <p:cNvPr id="2" name="Slide Number Placeholder 1"/>
          <p:cNvSpPr>
            <a:spLocks noGrp="1"/>
          </p:cNvSpPr>
          <p:nvPr>
            <p:ph type="sldNum" sz="quarter" idx="4294967295"/>
          </p:nvPr>
        </p:nvSpPr>
        <p:spPr>
          <a:xfrm>
            <a:off x="8496300" y="6356350"/>
            <a:ext cx="647700" cy="365125"/>
          </a:xfrm>
          <a:prstGeom prst="rect">
            <a:avLst/>
          </a:prstGeom>
        </p:spPr>
        <p:txBody>
          <a:bodyPr/>
          <a:lstStyle/>
          <a:p>
            <a:fld id="{CB022EEB-2A74-934B-87F2-03137DF17EAF}" type="slidenum">
              <a:rPr lang="en-US" smtClean="0">
                <a:solidFill>
                  <a:prstClr val="white"/>
                </a:solidFill>
              </a:rPr>
              <a:pPr/>
              <a:t>26</a:t>
            </a:fld>
            <a:endParaRPr lang="en-US">
              <a:solidFill>
                <a:prstClr val="white"/>
              </a:solidFill>
            </a:endParaRPr>
          </a:p>
        </p:txBody>
      </p:sp>
    </p:spTree>
    <p:extLst>
      <p:ext uri="{BB962C8B-B14F-4D97-AF65-F5344CB8AC3E}">
        <p14:creationId xmlns:p14="http://schemas.microsoft.com/office/powerpoint/2010/main" val="417133217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60049" y="380999"/>
            <a:ext cx="9503833" cy="6875495"/>
          </a:xfrm>
          <a:prstGeom prst="rect">
            <a:avLst/>
          </a:prstGeom>
          <a:solidFill>
            <a:srgbClr val="FBFAF7"/>
          </a:solidFill>
          <a:ln>
            <a:noFill/>
          </a:ln>
          <a:effectLst>
            <a:glow rad="228600">
              <a:schemeClr val="bg1">
                <a:alpha val="28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
        <p:nvSpPr>
          <p:cNvPr id="5" name="Subtitle 4"/>
          <p:cNvSpPr txBox="1">
            <a:spLocks/>
          </p:cNvSpPr>
          <p:nvPr/>
        </p:nvSpPr>
        <p:spPr>
          <a:xfrm>
            <a:off x="38100" y="0"/>
            <a:ext cx="3022600" cy="2540000"/>
          </a:xfrm>
          <a:prstGeom prst="rect">
            <a:avLst/>
          </a:prstGeom>
        </p:spPr>
        <p:txBody>
          <a:bodyPr vert="horz" lIns="91440" tIns="45720" rIns="91440" bIns="45720" rtlCol="0">
            <a:normAutofit/>
          </a:bodyPr>
          <a:lstStyle/>
          <a:p>
            <a:pPr defTabSz="457200" fontAlgn="auto">
              <a:spcBef>
                <a:spcPct val="20000"/>
              </a:spcBef>
              <a:spcAft>
                <a:spcPts val="0"/>
              </a:spcAft>
              <a:buFont typeface="Arial"/>
              <a:buNone/>
              <a:defRPr/>
            </a:pPr>
            <a:r>
              <a:rPr lang="en-US" sz="3200" dirty="0" smtClean="0">
                <a:solidFill>
                  <a:srgbClr val="1A5B5D"/>
                </a:solidFill>
                <a:latin typeface="Minion Pro"/>
                <a:cs typeface="Minion Pro"/>
              </a:rPr>
              <a:t>We Should Take Advantage of the Unprecedented Synergy Across the Standards</a:t>
            </a:r>
          </a:p>
        </p:txBody>
      </p:sp>
      <p:sp>
        <p:nvSpPr>
          <p:cNvPr id="39" name="TextBox 38"/>
          <p:cNvSpPr txBox="1"/>
          <p:nvPr/>
        </p:nvSpPr>
        <p:spPr>
          <a:xfrm>
            <a:off x="0" y="6273224"/>
            <a:ext cx="3622777" cy="584776"/>
          </a:xfrm>
          <a:prstGeom prst="rect">
            <a:avLst/>
          </a:prstGeom>
          <a:noFill/>
        </p:spPr>
        <p:txBody>
          <a:bodyPr wrap="square" rtlCol="0">
            <a:spAutoFit/>
          </a:bodyPr>
          <a:lstStyle/>
          <a:p>
            <a:r>
              <a:rPr lang="en-US" sz="800" dirty="0">
                <a:solidFill>
                  <a:srgbClr val="000000"/>
                </a:solidFill>
                <a:latin typeface="Arial"/>
                <a:cs typeface="Arial"/>
              </a:rPr>
              <a:t>Sources: </a:t>
            </a:r>
            <a:r>
              <a:rPr lang="en-US" sz="800" dirty="0" smtClean="0">
                <a:solidFill>
                  <a:srgbClr val="000000"/>
                </a:solidFill>
                <a:latin typeface="Arial"/>
                <a:cs typeface="Arial"/>
              </a:rPr>
              <a:t>Diagram - Education Week</a:t>
            </a:r>
          </a:p>
          <a:p>
            <a:r>
              <a:rPr lang="en-US" sz="800" dirty="0" smtClean="0">
                <a:solidFill>
                  <a:srgbClr val="000000"/>
                </a:solidFill>
                <a:latin typeface="Arial"/>
                <a:cs typeface="Arial"/>
              </a:rPr>
              <a:t/>
            </a:r>
            <a:br>
              <a:rPr lang="en-US" sz="800" dirty="0" smtClean="0">
                <a:solidFill>
                  <a:srgbClr val="000000"/>
                </a:solidFill>
                <a:latin typeface="Arial"/>
                <a:cs typeface="Arial"/>
              </a:rPr>
            </a:br>
            <a:r>
              <a:rPr lang="en-US" sz="800" dirty="0" smtClean="0">
                <a:solidFill>
                  <a:srgbClr val="000000"/>
                </a:solidFill>
                <a:latin typeface="Arial"/>
                <a:cs typeface="Arial"/>
              </a:rPr>
              <a:t>Next Generation Science Standards</a:t>
            </a:r>
          </a:p>
          <a:p>
            <a:r>
              <a:rPr lang="en-US" sz="800" dirty="0" smtClean="0">
                <a:solidFill>
                  <a:srgbClr val="000000"/>
                </a:solidFill>
                <a:latin typeface="Arial"/>
                <a:cs typeface="Arial"/>
              </a:rPr>
              <a:t>Tina </a:t>
            </a:r>
            <a:r>
              <a:rPr lang="en-US" sz="800" dirty="0" err="1">
                <a:solidFill>
                  <a:srgbClr val="000000"/>
                </a:solidFill>
                <a:latin typeface="Arial"/>
                <a:cs typeface="Arial"/>
              </a:rPr>
              <a:t>Cheuk</a:t>
            </a:r>
            <a:r>
              <a:rPr lang="en-US" sz="800" dirty="0">
                <a:solidFill>
                  <a:srgbClr val="000000"/>
                </a:solidFill>
                <a:latin typeface="Arial"/>
                <a:cs typeface="Arial"/>
              </a:rPr>
              <a:t>, Understanding Language, </a:t>
            </a:r>
            <a:r>
              <a:rPr lang="en-US" sz="800" dirty="0" err="1">
                <a:solidFill>
                  <a:srgbClr val="000000"/>
                </a:solidFill>
                <a:latin typeface="Arial"/>
                <a:cs typeface="Arial"/>
              </a:rPr>
              <a:t>ell.stanford.edu</a:t>
            </a:r>
            <a:r>
              <a:rPr lang="en-US" sz="800" dirty="0">
                <a:solidFill>
                  <a:srgbClr val="000000"/>
                </a:solidFill>
                <a:latin typeface="Arial"/>
                <a:cs typeface="Arial"/>
              </a:rPr>
              <a:t> </a:t>
            </a:r>
          </a:p>
        </p:txBody>
      </p:sp>
      <p:pic>
        <p:nvPicPr>
          <p:cNvPr id="4" name="Picture 3" descr="Screen Shot 2013-05-16 at 1.41.42 PM.png"/>
          <p:cNvPicPr>
            <a:picLocks noChangeAspect="1"/>
          </p:cNvPicPr>
          <p:nvPr/>
        </p:nvPicPr>
        <p:blipFill rotWithShape="1">
          <a:blip r:embed="rId3" cstate="email">
            <a:extLst>
              <a:ext uri="{28A0092B-C50C-407E-A947-70E740481C1C}">
                <a14:useLocalDpi xmlns:a14="http://schemas.microsoft.com/office/drawing/2010/main"/>
              </a:ext>
            </a:extLst>
          </a:blip>
          <a:srcRect t="10670" b="6018"/>
          <a:stretch/>
        </p:blipFill>
        <p:spPr>
          <a:xfrm>
            <a:off x="3124200" y="0"/>
            <a:ext cx="5537200" cy="6853490"/>
          </a:xfrm>
          <a:prstGeom prst="rect">
            <a:avLst/>
          </a:prstGeom>
        </p:spPr>
      </p:pic>
      <p:pic>
        <p:nvPicPr>
          <p:cNvPr id="10" name="Picture 1" descr="Framework cover.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87343" y="0"/>
            <a:ext cx="1038283" cy="1257639"/>
          </a:xfrm>
          <a:prstGeom prst="rect">
            <a:avLst/>
          </a:prstGeom>
          <a:noFill/>
          <a:ln w="9525">
            <a:noFill/>
            <a:miter lim="800000"/>
            <a:headEnd/>
            <a:tailEnd/>
          </a:ln>
        </p:spPr>
      </p:pic>
      <p:pic>
        <p:nvPicPr>
          <p:cNvPr id="11" name="Picture 10" descr="NGSS Logo.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74695" y="1323414"/>
            <a:ext cx="1469305" cy="707548"/>
          </a:xfrm>
          <a:prstGeom prst="rect">
            <a:avLst/>
          </a:prstGeom>
        </p:spPr>
      </p:pic>
      <p:pic>
        <p:nvPicPr>
          <p:cNvPr id="9" name="Picture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711264" y="4624921"/>
            <a:ext cx="2999075" cy="1686979"/>
          </a:xfrm>
          <a:prstGeom prst="rect">
            <a:avLst/>
          </a:prstGeom>
        </p:spPr>
      </p:pic>
      <p:sp>
        <p:nvSpPr>
          <p:cNvPr id="12" name="Rectangle 11"/>
          <p:cNvSpPr/>
          <p:nvPr/>
        </p:nvSpPr>
        <p:spPr>
          <a:xfrm>
            <a:off x="76200" y="2802404"/>
            <a:ext cx="2654300" cy="2554545"/>
          </a:xfrm>
          <a:prstGeom prst="rect">
            <a:avLst/>
          </a:prstGeom>
        </p:spPr>
        <p:txBody>
          <a:bodyPr wrap="square">
            <a:spAutoFit/>
          </a:bodyPr>
          <a:lstStyle/>
          <a:p>
            <a:r>
              <a:rPr lang="en-US" sz="2000" i="1" dirty="0"/>
              <a:t>The science and engineering practices have considerable synergy with the practices and skills promoted in Common Core math and literacy standards.</a:t>
            </a:r>
          </a:p>
        </p:txBody>
      </p:sp>
    </p:spTree>
    <p:extLst>
      <p:ext uri="{BB962C8B-B14F-4D97-AF65-F5344CB8AC3E}">
        <p14:creationId xmlns:p14="http://schemas.microsoft.com/office/powerpoint/2010/main" val="3896575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75" y="2178577"/>
            <a:ext cx="8229600" cy="1344772"/>
          </a:xfrm>
        </p:spPr>
        <p:txBody>
          <a:bodyPr tIns="91440" bIns="91440">
            <a:noAutofit/>
          </a:bodyPr>
          <a:lstStyle/>
          <a:p>
            <a:r>
              <a:rPr lang="en-US" sz="4800" dirty="0" smtClean="0">
                <a:latin typeface="Minion Pro"/>
                <a:cs typeface="Minion Pro"/>
              </a:rPr>
              <a:t>Designing Instruction as a “Cascade of Practices”</a:t>
            </a:r>
            <a:endParaRPr lang="en-US" sz="4800" dirty="0">
              <a:latin typeface="Minion Pro"/>
              <a:cs typeface="Minion Pro"/>
            </a:endParaRPr>
          </a:p>
        </p:txBody>
      </p:sp>
    </p:spTree>
    <p:extLst>
      <p:ext uri="{BB962C8B-B14F-4D97-AF65-F5344CB8AC3E}">
        <p14:creationId xmlns:p14="http://schemas.microsoft.com/office/powerpoint/2010/main" val="383263592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ext Box 8"/>
          <p:cNvSpPr txBox="1">
            <a:spLocks noChangeArrowheads="1"/>
          </p:cNvSpPr>
          <p:nvPr/>
        </p:nvSpPr>
        <p:spPr bwMode="auto">
          <a:xfrm>
            <a:off x="455628" y="1529080"/>
            <a:ext cx="8310934" cy="4308872"/>
          </a:xfrm>
          <a:prstGeom prst="rect">
            <a:avLst/>
          </a:prstGeom>
          <a:noFill/>
          <a:ln w="9525">
            <a:noFill/>
            <a:miter lim="800000"/>
            <a:headEnd/>
            <a:tailEnd/>
          </a:ln>
        </p:spPr>
        <p:txBody>
          <a:bodyPr wrap="square">
            <a:prstTxWarp prst="textNoShape">
              <a:avLst/>
            </a:prstTxWarp>
            <a:spAutoFit/>
          </a:bodyPr>
          <a:lstStyle/>
          <a:p>
            <a:pPr marL="342900" indent="-342900">
              <a:spcBef>
                <a:spcPct val="50000"/>
              </a:spcBef>
              <a:buFont typeface="Arial"/>
              <a:buChar char="•"/>
            </a:pPr>
            <a:r>
              <a:rPr lang="en-US" dirty="0" smtClean="0">
                <a:solidFill>
                  <a:prstClr val="black"/>
                </a:solidFill>
                <a:latin typeface="Lucida Grande"/>
                <a:cs typeface="Lucida Grande"/>
              </a:rPr>
              <a:t>Students should have significant experience in sustained investigations where they investigate and produce knowledge about the natural world (NRC, 2007, 2011)</a:t>
            </a:r>
          </a:p>
          <a:p>
            <a:pPr marL="800100" lvl="1" indent="-342900">
              <a:spcBef>
                <a:spcPct val="50000"/>
              </a:spcBef>
              <a:buFont typeface="Arial"/>
              <a:buChar char="•"/>
            </a:pPr>
            <a:r>
              <a:rPr lang="en-US" sz="2000" dirty="0" smtClean="0">
                <a:solidFill>
                  <a:prstClr val="black"/>
                </a:solidFill>
                <a:latin typeface="Lucida Grande"/>
                <a:cs typeface="Lucida Grande"/>
              </a:rPr>
              <a:t>Want to engage them in authentic practices </a:t>
            </a:r>
            <a:r>
              <a:rPr lang="en-US" sz="2000" i="1" dirty="0" smtClean="0">
                <a:solidFill>
                  <a:prstClr val="black"/>
                </a:solidFill>
                <a:latin typeface="Lucida Grande"/>
                <a:cs typeface="Lucida Grande"/>
              </a:rPr>
              <a:t>while </a:t>
            </a:r>
            <a:r>
              <a:rPr lang="en-US" sz="2000" dirty="0" smtClean="0">
                <a:solidFill>
                  <a:prstClr val="black"/>
                </a:solidFill>
                <a:latin typeface="Lucida Grande"/>
                <a:cs typeface="Lucida Grande"/>
              </a:rPr>
              <a:t>learning about disciplinary core ideas and </a:t>
            </a:r>
            <a:r>
              <a:rPr lang="en-US" sz="2000" i="1" dirty="0" smtClean="0">
                <a:solidFill>
                  <a:prstClr val="black"/>
                </a:solidFill>
                <a:latin typeface="Lucida Grande"/>
                <a:cs typeface="Lucida Grande"/>
              </a:rPr>
              <a:t>making connections </a:t>
            </a:r>
            <a:r>
              <a:rPr lang="en-US" sz="2000" dirty="0" smtClean="0">
                <a:solidFill>
                  <a:prstClr val="black"/>
                </a:solidFill>
                <a:latin typeface="Lucida Grande"/>
                <a:cs typeface="Lucida Grande"/>
              </a:rPr>
              <a:t>to the crosscutting concepts</a:t>
            </a:r>
          </a:p>
          <a:p>
            <a:pPr marL="342900" indent="-342900">
              <a:spcBef>
                <a:spcPct val="50000"/>
              </a:spcBef>
              <a:buFont typeface="Arial"/>
              <a:buChar char="•"/>
            </a:pPr>
            <a:r>
              <a:rPr lang="en-US" dirty="0" smtClean="0">
                <a:solidFill>
                  <a:prstClr val="black"/>
                </a:solidFill>
                <a:latin typeface="Lucida Grande"/>
                <a:cs typeface="Lucida Grande"/>
              </a:rPr>
              <a:t>Practices do not operate in isolation in science. Students should learn how the practices are interrelated over the course of extended investigations. </a:t>
            </a:r>
          </a:p>
        </p:txBody>
      </p:sp>
      <p:sp>
        <p:nvSpPr>
          <p:cNvPr id="4" name="Subtitle 4"/>
          <p:cNvSpPr txBox="1">
            <a:spLocks/>
          </p:cNvSpPr>
          <p:nvPr/>
        </p:nvSpPr>
        <p:spPr>
          <a:xfrm>
            <a:off x="430190" y="246963"/>
            <a:ext cx="8312882" cy="1185333"/>
          </a:xfrm>
          <a:prstGeom prst="rect">
            <a:avLst/>
          </a:prstGeom>
        </p:spPr>
        <p:txBody>
          <a:bodyPr vert="horz" lIns="91440" tIns="45720" rIns="91440" bIns="45720" rtlCol="0">
            <a:normAutofit fontScale="92500"/>
          </a:bodyPr>
          <a:lstStyle/>
          <a:p>
            <a:pPr lvl="0" algn="ctr" defTabSz="457200" eaLnBrk="1" fontAlgn="auto" hangingPunct="1">
              <a:spcBef>
                <a:spcPct val="20000"/>
              </a:spcBef>
              <a:spcAft>
                <a:spcPts val="0"/>
              </a:spcAft>
              <a:defRPr/>
            </a:pPr>
            <a:r>
              <a:rPr lang="en-US" sz="3600" dirty="0" smtClean="0">
                <a:solidFill>
                  <a:srgbClr val="604A7B"/>
                </a:solidFill>
                <a:latin typeface="Minion Pro"/>
                <a:cs typeface="Minion Pro"/>
              </a:rPr>
              <a:t>How Can We Engage Learners with the Eight Core Science &amp; Engineering Practices?</a:t>
            </a:r>
            <a:endParaRPr lang="en-US" sz="3600" dirty="0">
              <a:solidFill>
                <a:srgbClr val="604A7B"/>
              </a:solidFill>
              <a:latin typeface="Minion Pro"/>
              <a:cs typeface="Minion Pro"/>
            </a:endParaRPr>
          </a:p>
        </p:txBody>
      </p:sp>
    </p:spTree>
    <p:extLst>
      <p:ext uri="{BB962C8B-B14F-4D97-AF65-F5344CB8AC3E}">
        <p14:creationId xmlns:p14="http://schemas.microsoft.com/office/powerpoint/2010/main" val="11537264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 descr="Framework cover.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6844" y="949840"/>
            <a:ext cx="3997592" cy="4842155"/>
          </a:xfrm>
          <a:prstGeom prst="rect">
            <a:avLst/>
          </a:prstGeom>
          <a:noFill/>
          <a:ln w="9525">
            <a:solidFill>
              <a:srgbClr val="000000"/>
            </a:solidFill>
            <a:miter lim="800000"/>
            <a:headEnd/>
            <a:tailEnd/>
          </a:ln>
        </p:spPr>
      </p:pic>
      <p:sp>
        <p:nvSpPr>
          <p:cNvPr id="15" name="Right Arrow 14"/>
          <p:cNvSpPr/>
          <p:nvPr/>
        </p:nvSpPr>
        <p:spPr>
          <a:xfrm>
            <a:off x="4522311" y="2684360"/>
            <a:ext cx="733069" cy="138348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pic>
        <p:nvPicPr>
          <p:cNvPr id="21" name="Picture 20" descr="NGSS Log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65705" y="2421527"/>
            <a:ext cx="3816346" cy="1837774"/>
          </a:xfrm>
          <a:prstGeom prst="rect">
            <a:avLst/>
          </a:prstGeom>
        </p:spPr>
      </p:pic>
      <p:sp>
        <p:nvSpPr>
          <p:cNvPr id="5" name="Rectangle 4"/>
          <p:cNvSpPr>
            <a:spLocks noChangeArrowheads="1"/>
          </p:cNvSpPr>
          <p:nvPr/>
        </p:nvSpPr>
        <p:spPr bwMode="auto">
          <a:xfrm>
            <a:off x="79883" y="6315115"/>
            <a:ext cx="9026017" cy="461665"/>
          </a:xfrm>
          <a:prstGeom prst="rect">
            <a:avLst/>
          </a:prstGeom>
          <a:noFill/>
          <a:ln w="9525">
            <a:noFill/>
            <a:miter lim="800000"/>
            <a:headEnd/>
            <a:tailEnd/>
          </a:ln>
        </p:spPr>
        <p:txBody>
          <a:bodyPr wrap="square">
            <a:prstTxWarp prst="textNoShape">
              <a:avLst/>
            </a:prstTxWarp>
            <a:spAutoFit/>
          </a:bodyPr>
          <a:lstStyle/>
          <a:p>
            <a:pPr algn="ctr"/>
            <a:r>
              <a:rPr lang="en-US" b="1" dirty="0" smtClean="0">
                <a:solidFill>
                  <a:srgbClr val="000000"/>
                </a:solidFill>
                <a:latin typeface="Abadi MT Condensed Extra Bold"/>
                <a:ea typeface="Times New Roman" charset="0"/>
                <a:cs typeface="Abadi MT Condensed Extra Bold"/>
              </a:rPr>
              <a:t>Available Online</a:t>
            </a:r>
            <a:r>
              <a:rPr lang="en-US" b="1" dirty="0">
                <a:solidFill>
                  <a:srgbClr val="000000"/>
                </a:solidFill>
                <a:latin typeface="Abadi MT Condensed Extra Bold"/>
                <a:ea typeface="Times New Roman" charset="0"/>
                <a:cs typeface="Abadi MT Condensed Extra Bold"/>
              </a:rPr>
              <a:t>: </a:t>
            </a:r>
            <a:r>
              <a:rPr lang="en-US" b="1" dirty="0" err="1">
                <a:solidFill>
                  <a:srgbClr val="800000"/>
                </a:solidFill>
                <a:latin typeface="Abadi MT Condensed Extra Bold"/>
                <a:ea typeface="Times New Roman" charset="0"/>
                <a:cs typeface="Abadi MT Condensed Extra Bold"/>
              </a:rPr>
              <a:t>tinyurl.com</a:t>
            </a:r>
            <a:r>
              <a:rPr lang="en-US" b="1" dirty="0">
                <a:solidFill>
                  <a:srgbClr val="800000"/>
                </a:solidFill>
                <a:latin typeface="Abadi MT Condensed Extra Bold"/>
                <a:ea typeface="Times New Roman" charset="0"/>
                <a:cs typeface="Abadi MT Condensed Extra Bold"/>
              </a:rPr>
              <a:t>/</a:t>
            </a:r>
            <a:r>
              <a:rPr lang="en-US" b="1" dirty="0" err="1" smtClean="0">
                <a:solidFill>
                  <a:srgbClr val="800000"/>
                </a:solidFill>
                <a:latin typeface="Abadi MT Condensed Extra Bold"/>
                <a:ea typeface="Times New Roman" charset="0"/>
                <a:cs typeface="Abadi MT Condensed Extra Bold"/>
              </a:rPr>
              <a:t>ScienceFramework</a:t>
            </a:r>
            <a:r>
              <a:rPr lang="en-US" b="1" dirty="0" smtClean="0">
                <a:solidFill>
                  <a:srgbClr val="000000"/>
                </a:solidFill>
                <a:latin typeface="Abadi MT Condensed Extra Bold"/>
                <a:ea typeface="Times New Roman" charset="0"/>
                <a:cs typeface="Abadi MT Condensed Extra Bold"/>
              </a:rPr>
              <a:t> &amp; </a:t>
            </a:r>
            <a:r>
              <a:rPr lang="en-US" b="1" dirty="0" err="1" smtClean="0">
                <a:solidFill>
                  <a:srgbClr val="800000"/>
                </a:solidFill>
                <a:latin typeface="Abadi MT Condensed Extra Bold"/>
                <a:ea typeface="Times New Roman" charset="0"/>
                <a:cs typeface="Abadi MT Condensed Extra Bold"/>
              </a:rPr>
              <a:t>nextgenscience.org</a:t>
            </a:r>
            <a:endParaRPr lang="en-US" b="1" dirty="0">
              <a:solidFill>
                <a:srgbClr val="800000"/>
              </a:solidFill>
              <a:latin typeface="Abadi MT Condensed Extra Bold"/>
              <a:ea typeface="Times New Roman" charset="0"/>
              <a:cs typeface="Abadi MT Condensed Extra Bold"/>
            </a:endParaRPr>
          </a:p>
        </p:txBody>
      </p:sp>
    </p:spTree>
    <p:extLst>
      <p:ext uri="{BB962C8B-B14F-4D97-AF65-F5344CB8AC3E}">
        <p14:creationId xmlns:p14="http://schemas.microsoft.com/office/powerpoint/2010/main" val="1081643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dissolv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6172" y="4952435"/>
            <a:ext cx="8755527" cy="800219"/>
          </a:xfrm>
          <a:prstGeom prst="rect">
            <a:avLst/>
          </a:prstGeom>
          <a:solidFill>
            <a:schemeClr val="bg1">
              <a:alpha val="75000"/>
            </a:schemeClr>
          </a:solidFill>
        </p:spPr>
        <p:txBody>
          <a:bodyPr wrap="square">
            <a:spAutoFit/>
          </a:bodyPr>
          <a:lstStyle/>
          <a:p>
            <a:pPr algn="ctr"/>
            <a:r>
              <a:rPr lang="en-US" sz="2300" b="1" dirty="0" smtClean="0">
                <a:solidFill>
                  <a:srgbClr val="0000FF"/>
                </a:solidFill>
                <a:cs typeface="ＭＳ Ｐゴシック" charset="-128"/>
              </a:rPr>
              <a:t>Exemplar 2</a:t>
            </a:r>
            <a:r>
              <a:rPr lang="en-US" sz="2300" b="1" dirty="0">
                <a:solidFill>
                  <a:srgbClr val="0000FF"/>
                </a:solidFill>
                <a:cs typeface="ＭＳ Ｐゴシック" charset="-128"/>
              </a:rPr>
              <a:t>—</a:t>
            </a:r>
            <a:r>
              <a:rPr lang="en-US" sz="2300" b="1" dirty="0" smtClean="0">
                <a:solidFill>
                  <a:srgbClr val="0000FF"/>
                </a:solidFill>
                <a:cs typeface="ＭＳ Ｐゴシック" charset="-128"/>
              </a:rPr>
              <a:t>Investigating Contemporary Genetics in </a:t>
            </a:r>
            <a:r>
              <a:rPr lang="en-US" sz="2300" b="1" dirty="0" err="1" smtClean="0">
                <a:solidFill>
                  <a:srgbClr val="0000FF"/>
                </a:solidFill>
                <a:cs typeface="ＭＳ Ｐゴシック" charset="-128"/>
              </a:rPr>
              <a:t>Educurious</a:t>
            </a:r>
            <a:r>
              <a:rPr lang="en-US" sz="2300" b="1" dirty="0" smtClean="0">
                <a:solidFill>
                  <a:srgbClr val="0000FF"/>
                </a:solidFill>
                <a:cs typeface="ＭＳ Ｐゴシック" charset="-128"/>
              </a:rPr>
              <a:t>: Using DNA Barcoding to Identify an Unknown Species</a:t>
            </a:r>
            <a:endParaRPr lang="en-US" sz="2300" dirty="0">
              <a:solidFill>
                <a:srgbClr val="0000FF"/>
              </a:solidFill>
            </a:endParaRPr>
          </a:p>
        </p:txBody>
      </p:sp>
    </p:spTree>
    <p:extLst>
      <p:ext uri="{BB962C8B-B14F-4D97-AF65-F5344CB8AC3E}">
        <p14:creationId xmlns:p14="http://schemas.microsoft.com/office/powerpoint/2010/main" val="53580645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228600" y="990600"/>
            <a:ext cx="9486900" cy="6324600"/>
          </a:xfrm>
          <a:prstGeom prst="rect">
            <a:avLst/>
          </a:prstGeom>
          <a:solidFill>
            <a:srgbClr val="FBFAF7"/>
          </a:solidFill>
          <a:ln>
            <a:noFill/>
          </a:ln>
          <a:effectLst>
            <a:glow rad="228600">
              <a:schemeClr val="bg1">
                <a:alpha val="28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latin typeface="Calibri"/>
            </a:endParaRPr>
          </a:p>
        </p:txBody>
      </p:sp>
      <p:sp>
        <p:nvSpPr>
          <p:cNvPr id="2" name="Title 1"/>
          <p:cNvSpPr>
            <a:spLocks noGrp="1"/>
          </p:cNvSpPr>
          <p:nvPr>
            <p:ph type="ctrTitle"/>
          </p:nvPr>
        </p:nvSpPr>
        <p:spPr>
          <a:xfrm>
            <a:off x="685800" y="2236271"/>
            <a:ext cx="7772400" cy="1470025"/>
          </a:xfrm>
        </p:spPr>
        <p:txBody>
          <a:bodyPr/>
          <a:lstStyle/>
          <a:p>
            <a:endParaRPr lang="en-US"/>
          </a:p>
        </p:txBody>
      </p:sp>
      <p:sp>
        <p:nvSpPr>
          <p:cNvPr id="5" name="TextBox 4"/>
          <p:cNvSpPr txBox="1"/>
          <p:nvPr/>
        </p:nvSpPr>
        <p:spPr>
          <a:xfrm>
            <a:off x="158779" y="461306"/>
            <a:ext cx="7590431" cy="646331"/>
          </a:xfrm>
          <a:prstGeom prst="rect">
            <a:avLst/>
          </a:prstGeom>
          <a:solidFill>
            <a:schemeClr val="accent5">
              <a:lumMod val="75000"/>
            </a:schemeClr>
          </a:solidFill>
        </p:spPr>
        <p:txBody>
          <a:bodyPr wrap="square" rtlCol="0">
            <a:spAutoFit/>
          </a:bodyPr>
          <a:lstStyle/>
          <a:p>
            <a:pPr fontAlgn="auto">
              <a:spcBef>
                <a:spcPts val="0"/>
              </a:spcBef>
              <a:spcAft>
                <a:spcPts val="0"/>
              </a:spcAft>
            </a:pPr>
            <a:r>
              <a:rPr lang="en-US" sz="3600" b="1" dirty="0">
                <a:solidFill>
                  <a:prstClr val="white"/>
                </a:solidFill>
                <a:latin typeface="Calibri"/>
              </a:rPr>
              <a:t>Contemporary Approaches to Genetics</a:t>
            </a:r>
          </a:p>
        </p:txBody>
      </p:sp>
      <p:sp>
        <p:nvSpPr>
          <p:cNvPr id="6" name="TextBox 5"/>
          <p:cNvSpPr txBox="1"/>
          <p:nvPr/>
        </p:nvSpPr>
        <p:spPr>
          <a:xfrm>
            <a:off x="-35280" y="-35282"/>
            <a:ext cx="3966845" cy="584776"/>
          </a:xfrm>
          <a:prstGeom prst="rect">
            <a:avLst/>
          </a:prstGeom>
          <a:solidFill>
            <a:schemeClr val="accent5">
              <a:lumMod val="50000"/>
            </a:schemeClr>
          </a:solidFill>
        </p:spPr>
        <p:txBody>
          <a:bodyPr wrap="square" rtlCol="0">
            <a:spAutoFit/>
          </a:bodyPr>
          <a:lstStyle/>
          <a:p>
            <a:pPr fontAlgn="auto">
              <a:spcBef>
                <a:spcPts val="0"/>
              </a:spcBef>
              <a:spcAft>
                <a:spcPts val="0"/>
              </a:spcAft>
            </a:pPr>
            <a:r>
              <a:rPr lang="en-US" sz="3200" b="1" dirty="0">
                <a:solidFill>
                  <a:prstClr val="white"/>
                </a:solidFill>
                <a:latin typeface="Calibri"/>
              </a:rPr>
              <a:t>Biology</a:t>
            </a:r>
          </a:p>
        </p:txBody>
      </p:sp>
      <p:sp>
        <p:nvSpPr>
          <p:cNvPr id="14" name="TextBox 13"/>
          <p:cNvSpPr txBox="1"/>
          <p:nvPr/>
        </p:nvSpPr>
        <p:spPr>
          <a:xfrm>
            <a:off x="457200" y="2297709"/>
            <a:ext cx="8458200" cy="4524316"/>
          </a:xfrm>
          <a:prstGeom prst="rect">
            <a:avLst/>
          </a:prstGeom>
          <a:solidFill>
            <a:schemeClr val="bg2"/>
          </a:solidFill>
        </p:spPr>
        <p:txBody>
          <a:bodyPr wrap="square" rtlCol="0">
            <a:spAutoFit/>
          </a:bodyPr>
          <a:lstStyle/>
          <a:p>
            <a:pPr lvl="2" fontAlgn="auto">
              <a:spcBef>
                <a:spcPts val="0"/>
              </a:spcBef>
              <a:spcAft>
                <a:spcPts val="0"/>
              </a:spcAft>
            </a:pPr>
            <a:r>
              <a:rPr lang="en-US" sz="1800" dirty="0">
                <a:solidFill>
                  <a:prstClr val="black"/>
                </a:solidFill>
                <a:latin typeface="Calibri"/>
              </a:rPr>
              <a:t>Students:</a:t>
            </a:r>
          </a:p>
          <a:p>
            <a:pPr marL="1200150" lvl="2" indent="-285750" fontAlgn="auto">
              <a:spcBef>
                <a:spcPts val="0"/>
              </a:spcBef>
              <a:spcAft>
                <a:spcPts val="0"/>
              </a:spcAft>
              <a:buFont typeface="Arial"/>
              <a:buChar char="•"/>
            </a:pPr>
            <a:r>
              <a:rPr lang="en-US" sz="1800" dirty="0">
                <a:solidFill>
                  <a:prstClr val="black"/>
                </a:solidFill>
                <a:latin typeface="Calibri"/>
              </a:rPr>
              <a:t>p</a:t>
            </a:r>
            <a:r>
              <a:rPr lang="en-US" sz="1800" dirty="0" smtClean="0">
                <a:solidFill>
                  <a:prstClr val="black"/>
                </a:solidFill>
                <a:latin typeface="Calibri"/>
              </a:rPr>
              <a:t>articipate </a:t>
            </a:r>
            <a:r>
              <a:rPr lang="en-US" sz="1800" dirty="0">
                <a:solidFill>
                  <a:prstClr val="black"/>
                </a:solidFill>
                <a:latin typeface="Calibri"/>
              </a:rPr>
              <a:t>in wet labs </a:t>
            </a:r>
            <a:r>
              <a:rPr lang="en-US" sz="1800" dirty="0" smtClean="0">
                <a:solidFill>
                  <a:prstClr val="black"/>
                </a:solidFill>
                <a:latin typeface="Calibri"/>
              </a:rPr>
              <a:t>to learn </a:t>
            </a:r>
            <a:r>
              <a:rPr lang="en-US" sz="1800" dirty="0">
                <a:solidFill>
                  <a:prstClr val="black"/>
                </a:solidFill>
                <a:latin typeface="Calibri"/>
              </a:rPr>
              <a:t>concepts, technique, and carry out their own investigations</a:t>
            </a:r>
          </a:p>
          <a:p>
            <a:pPr marL="1200150" lvl="2" indent="-285750" fontAlgn="auto">
              <a:spcBef>
                <a:spcPts val="0"/>
              </a:spcBef>
              <a:spcAft>
                <a:spcPts val="0"/>
              </a:spcAft>
              <a:buFont typeface="Arial"/>
              <a:buChar char="•"/>
            </a:pPr>
            <a:r>
              <a:rPr lang="en-US" sz="1800" dirty="0">
                <a:solidFill>
                  <a:prstClr val="black"/>
                </a:solidFill>
                <a:latin typeface="Calibri"/>
              </a:rPr>
              <a:t>d</a:t>
            </a:r>
            <a:r>
              <a:rPr lang="en-US" sz="1800" dirty="0" smtClean="0">
                <a:solidFill>
                  <a:prstClr val="black"/>
                </a:solidFill>
                <a:latin typeface="Calibri"/>
              </a:rPr>
              <a:t>esign </a:t>
            </a:r>
            <a:r>
              <a:rPr lang="en-US" sz="1800" dirty="0">
                <a:solidFill>
                  <a:prstClr val="black"/>
                </a:solidFill>
                <a:latin typeface="Calibri"/>
              </a:rPr>
              <a:t>and carry out an investigation using DNA barcoding </a:t>
            </a:r>
          </a:p>
          <a:p>
            <a:pPr marL="1200150" lvl="2" indent="-285750" fontAlgn="auto">
              <a:spcBef>
                <a:spcPts val="0"/>
              </a:spcBef>
              <a:spcAft>
                <a:spcPts val="0"/>
              </a:spcAft>
              <a:buFont typeface="Arial"/>
              <a:buChar char="•"/>
            </a:pPr>
            <a:r>
              <a:rPr lang="en-US" sz="1800" dirty="0">
                <a:solidFill>
                  <a:prstClr val="black"/>
                </a:solidFill>
                <a:latin typeface="Calibri"/>
              </a:rPr>
              <a:t>p</a:t>
            </a:r>
            <a:r>
              <a:rPr lang="en-US" sz="1800" dirty="0" smtClean="0">
                <a:solidFill>
                  <a:prstClr val="black"/>
                </a:solidFill>
                <a:latin typeface="Calibri"/>
              </a:rPr>
              <a:t>lay </a:t>
            </a:r>
            <a:r>
              <a:rPr lang="en-US" sz="1800" dirty="0" err="1">
                <a:solidFill>
                  <a:prstClr val="black"/>
                </a:solidFill>
                <a:latin typeface="Calibri"/>
              </a:rPr>
              <a:t>Foldit</a:t>
            </a:r>
            <a:r>
              <a:rPr lang="en-US" sz="1800" dirty="0">
                <a:solidFill>
                  <a:prstClr val="black"/>
                </a:solidFill>
                <a:latin typeface="Calibri"/>
              </a:rPr>
              <a:t> to solve real world protein folding problems </a:t>
            </a:r>
          </a:p>
          <a:p>
            <a:pPr marL="1200150" lvl="2" indent="-285750" fontAlgn="auto">
              <a:spcBef>
                <a:spcPts val="0"/>
              </a:spcBef>
              <a:spcAft>
                <a:spcPts val="0"/>
              </a:spcAft>
              <a:buFont typeface="Arial"/>
              <a:buChar char="•"/>
            </a:pPr>
            <a:r>
              <a:rPr lang="en-US" sz="1800" dirty="0">
                <a:solidFill>
                  <a:prstClr val="black"/>
                </a:solidFill>
                <a:latin typeface="Calibri"/>
              </a:rPr>
              <a:t>g</a:t>
            </a:r>
            <a:r>
              <a:rPr lang="en-US" sz="1800" dirty="0" smtClean="0">
                <a:solidFill>
                  <a:prstClr val="black"/>
                </a:solidFill>
                <a:latin typeface="Calibri"/>
              </a:rPr>
              <a:t>et </a:t>
            </a:r>
            <a:r>
              <a:rPr lang="en-US" sz="1800" dirty="0">
                <a:solidFill>
                  <a:prstClr val="black"/>
                </a:solidFill>
                <a:latin typeface="Calibri"/>
              </a:rPr>
              <a:t>feedback </a:t>
            </a:r>
            <a:r>
              <a:rPr lang="en-US" sz="1800" dirty="0" smtClean="0">
                <a:solidFill>
                  <a:prstClr val="black"/>
                </a:solidFill>
                <a:latin typeface="Calibri"/>
              </a:rPr>
              <a:t>and </a:t>
            </a:r>
            <a:r>
              <a:rPr lang="en-US" sz="1800" dirty="0">
                <a:solidFill>
                  <a:prstClr val="black"/>
                </a:solidFill>
                <a:latin typeface="Calibri"/>
              </a:rPr>
              <a:t>discuss their work with science and health professionals </a:t>
            </a:r>
            <a:endParaRPr lang="en-US" sz="1800" dirty="0" smtClean="0">
              <a:solidFill>
                <a:prstClr val="black"/>
              </a:solidFill>
              <a:latin typeface="Calibri"/>
            </a:endParaRPr>
          </a:p>
          <a:p>
            <a:pPr marL="1200150" lvl="2" indent="-285750" fontAlgn="auto">
              <a:spcBef>
                <a:spcPts val="0"/>
              </a:spcBef>
              <a:spcAft>
                <a:spcPts val="0"/>
              </a:spcAft>
              <a:buFont typeface="Arial"/>
              <a:buChar char="•"/>
            </a:pPr>
            <a:endParaRPr lang="en-US" sz="1800" dirty="0">
              <a:solidFill>
                <a:prstClr val="black"/>
              </a:solidFill>
              <a:latin typeface="Calibri"/>
            </a:endParaRPr>
          </a:p>
          <a:p>
            <a:pPr lvl="2" fontAlgn="auto">
              <a:spcBef>
                <a:spcPts val="0"/>
              </a:spcBef>
              <a:spcAft>
                <a:spcPts val="0"/>
              </a:spcAft>
            </a:pPr>
            <a:r>
              <a:rPr lang="en-US" sz="1800" dirty="0" smtClean="0">
                <a:solidFill>
                  <a:prstClr val="black"/>
                </a:solidFill>
                <a:latin typeface="Calibri"/>
              </a:rPr>
              <a:t>Primary Standards Alignment: </a:t>
            </a:r>
          </a:p>
          <a:p>
            <a:pPr marL="1200150" lvl="2" indent="-285750" fontAlgn="auto">
              <a:spcBef>
                <a:spcPts val="0"/>
              </a:spcBef>
              <a:spcAft>
                <a:spcPts val="0"/>
              </a:spcAft>
              <a:buFont typeface="Arial"/>
              <a:buChar char="•"/>
            </a:pPr>
            <a:r>
              <a:rPr lang="en-US" sz="1800" dirty="0">
                <a:solidFill>
                  <a:prstClr val="black"/>
                </a:solidFill>
                <a:latin typeface="Calibri"/>
              </a:rPr>
              <a:t>CCSS RST .9-10.1</a:t>
            </a:r>
          </a:p>
          <a:p>
            <a:pPr marL="1200150" lvl="2" indent="-285750" fontAlgn="auto">
              <a:spcBef>
                <a:spcPts val="0"/>
              </a:spcBef>
              <a:spcAft>
                <a:spcPts val="0"/>
              </a:spcAft>
              <a:buFont typeface="Arial"/>
              <a:buChar char="•"/>
            </a:pPr>
            <a:r>
              <a:rPr lang="en-US" sz="1800" dirty="0">
                <a:solidFill>
                  <a:prstClr val="black"/>
                </a:solidFill>
                <a:latin typeface="Calibri"/>
              </a:rPr>
              <a:t>CCSS RST .9-10.10</a:t>
            </a:r>
          </a:p>
          <a:p>
            <a:pPr marL="1200150" lvl="2" indent="-285750" fontAlgn="auto">
              <a:spcBef>
                <a:spcPts val="0"/>
              </a:spcBef>
              <a:spcAft>
                <a:spcPts val="0"/>
              </a:spcAft>
              <a:buFont typeface="Arial"/>
              <a:buChar char="•"/>
            </a:pPr>
            <a:r>
              <a:rPr lang="en-US" sz="1800" dirty="0">
                <a:solidFill>
                  <a:prstClr val="black"/>
                </a:solidFill>
                <a:latin typeface="Calibri"/>
              </a:rPr>
              <a:t>CCSS WHST .9-10.1</a:t>
            </a:r>
          </a:p>
          <a:p>
            <a:pPr marL="1200150" lvl="2" indent="-285750" fontAlgn="auto">
              <a:spcBef>
                <a:spcPts val="0"/>
              </a:spcBef>
              <a:spcAft>
                <a:spcPts val="0"/>
              </a:spcAft>
              <a:buFont typeface="Arial"/>
              <a:buChar char="•"/>
            </a:pPr>
            <a:r>
              <a:rPr lang="en-US" sz="1800" dirty="0">
                <a:solidFill>
                  <a:prstClr val="black"/>
                </a:solidFill>
                <a:latin typeface="Calibri"/>
              </a:rPr>
              <a:t>CCSS WHST .9-10.2</a:t>
            </a:r>
          </a:p>
          <a:p>
            <a:pPr marL="1200150" lvl="2" indent="-285750" fontAlgn="auto">
              <a:spcBef>
                <a:spcPts val="0"/>
              </a:spcBef>
              <a:spcAft>
                <a:spcPts val="0"/>
              </a:spcAft>
              <a:buFont typeface="Arial"/>
              <a:buChar char="•"/>
            </a:pPr>
            <a:r>
              <a:rPr lang="en-US" sz="1800" dirty="0" smtClean="0">
                <a:solidFill>
                  <a:prstClr val="black"/>
                </a:solidFill>
                <a:latin typeface="Calibri"/>
              </a:rPr>
              <a:t>NGSS</a:t>
            </a:r>
            <a:r>
              <a:rPr lang="en-US" sz="1800" dirty="0">
                <a:solidFill>
                  <a:prstClr val="black"/>
                </a:solidFill>
                <a:latin typeface="Calibri"/>
              </a:rPr>
              <a:t>: HS.LS-IVT Inheritance and Variation of Traits </a:t>
            </a:r>
          </a:p>
          <a:p>
            <a:pPr marL="1200150" lvl="2" indent="-285750" fontAlgn="auto">
              <a:spcBef>
                <a:spcPts val="0"/>
              </a:spcBef>
              <a:spcAft>
                <a:spcPts val="0"/>
              </a:spcAft>
              <a:buFont typeface="Arial"/>
              <a:buChar char="•"/>
            </a:pPr>
            <a:r>
              <a:rPr lang="en-US" sz="1800" dirty="0" smtClean="0">
                <a:solidFill>
                  <a:prstClr val="black"/>
                </a:solidFill>
                <a:latin typeface="Calibri"/>
              </a:rPr>
              <a:t>NGSS</a:t>
            </a:r>
            <a:r>
              <a:rPr lang="en-US" sz="1800" dirty="0">
                <a:solidFill>
                  <a:prstClr val="black"/>
                </a:solidFill>
                <a:latin typeface="Calibri"/>
              </a:rPr>
              <a:t>: HS.LS-SFIP Structure, Function, and Information Processing </a:t>
            </a:r>
            <a:endParaRPr lang="en-US" sz="1800" dirty="0" smtClean="0">
              <a:solidFill>
                <a:prstClr val="black"/>
              </a:solidFill>
              <a:latin typeface="Calibri"/>
            </a:endParaRPr>
          </a:p>
          <a:p>
            <a:pPr marL="1200150" lvl="2" indent="-285750" fontAlgn="auto">
              <a:spcBef>
                <a:spcPts val="0"/>
              </a:spcBef>
              <a:spcAft>
                <a:spcPts val="0"/>
              </a:spcAft>
              <a:buFont typeface="Arial"/>
              <a:buChar char="•"/>
            </a:pPr>
            <a:r>
              <a:rPr lang="en-US" sz="1800" dirty="0" smtClean="0">
                <a:solidFill>
                  <a:prstClr val="black"/>
                </a:solidFill>
                <a:latin typeface="Calibri"/>
              </a:rPr>
              <a:t>NRC Framework Practices</a:t>
            </a:r>
            <a:endParaRPr lang="en-US" sz="1800" dirty="0">
              <a:solidFill>
                <a:prstClr val="black"/>
              </a:solidFill>
              <a:latin typeface="Calibri"/>
            </a:endParaRPr>
          </a:p>
          <a:p>
            <a:pPr marL="1200150" lvl="2" indent="-285750" fontAlgn="auto">
              <a:spcBef>
                <a:spcPts val="0"/>
              </a:spcBef>
              <a:spcAft>
                <a:spcPts val="0"/>
              </a:spcAft>
              <a:buFont typeface="Arial"/>
              <a:buChar char="•"/>
            </a:pPr>
            <a:endParaRPr lang="en-US" sz="1800" dirty="0">
              <a:solidFill>
                <a:prstClr val="black"/>
              </a:solidFill>
              <a:latin typeface="Calibri"/>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81156">
            <a:off x="7286754" y="4625099"/>
            <a:ext cx="2527400" cy="1482741"/>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9139584">
            <a:off x="-338113" y="3153584"/>
            <a:ext cx="1443008" cy="1134865"/>
          </a:xfrm>
          <a:prstGeom prst="rect">
            <a:avLst/>
          </a:prstGeom>
        </p:spPr>
      </p:pic>
      <p:pic>
        <p:nvPicPr>
          <p:cNvPr id="3" name="Picture 2" descr="IMG_9320.jpg"/>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529186" y="4153917"/>
            <a:ext cx="1786014" cy="1470074"/>
          </a:xfrm>
          <a:prstGeom prst="rect">
            <a:avLst/>
          </a:prstGeom>
        </p:spPr>
      </p:pic>
      <p:sp>
        <p:nvSpPr>
          <p:cNvPr id="15" name="TextBox 14"/>
          <p:cNvSpPr txBox="1"/>
          <p:nvPr/>
        </p:nvSpPr>
        <p:spPr>
          <a:xfrm>
            <a:off x="5150988" y="81022"/>
            <a:ext cx="1995338" cy="369332"/>
          </a:xfrm>
          <a:prstGeom prst="rect">
            <a:avLst/>
          </a:prstGeom>
          <a:solidFill>
            <a:schemeClr val="accent6">
              <a:lumMod val="75000"/>
            </a:schemeClr>
          </a:solidFill>
        </p:spPr>
        <p:txBody>
          <a:bodyPr wrap="square" rtlCol="0">
            <a:spAutoFit/>
          </a:bodyPr>
          <a:lstStyle/>
          <a:p>
            <a:pPr algn="ctr" fontAlgn="auto">
              <a:spcBef>
                <a:spcPts val="0"/>
              </a:spcBef>
              <a:spcAft>
                <a:spcPts val="0"/>
              </a:spcAft>
            </a:pPr>
            <a:r>
              <a:rPr lang="en-US" sz="1800" dirty="0">
                <a:solidFill>
                  <a:prstClr val="white"/>
                </a:solidFill>
                <a:latin typeface="Calibri"/>
              </a:rPr>
              <a:t>DNA Barcoding</a:t>
            </a:r>
          </a:p>
        </p:txBody>
      </p:sp>
      <p:sp>
        <p:nvSpPr>
          <p:cNvPr id="11" name="TextBox 10"/>
          <p:cNvSpPr txBox="1"/>
          <p:nvPr/>
        </p:nvSpPr>
        <p:spPr>
          <a:xfrm>
            <a:off x="152400" y="1085671"/>
            <a:ext cx="8962954" cy="1200329"/>
          </a:xfrm>
          <a:prstGeom prst="rect">
            <a:avLst/>
          </a:prstGeom>
          <a:solidFill>
            <a:srgbClr val="FFF5BA"/>
          </a:solidFill>
        </p:spPr>
        <p:txBody>
          <a:bodyPr wrap="square" rtlCol="0">
            <a:spAutoFit/>
          </a:bodyPr>
          <a:lstStyle/>
          <a:p>
            <a:pPr marL="285750" indent="-285750" fontAlgn="auto">
              <a:spcBef>
                <a:spcPts val="0"/>
              </a:spcBef>
              <a:spcAft>
                <a:spcPts val="0"/>
              </a:spcAft>
              <a:buFont typeface="Arial"/>
              <a:buChar char="•"/>
            </a:pPr>
            <a:r>
              <a:rPr lang="en-US" sz="1800" dirty="0">
                <a:solidFill>
                  <a:prstClr val="black"/>
                </a:solidFill>
                <a:latin typeface="Calibri"/>
              </a:rPr>
              <a:t>How do genetics and the environment interact to </a:t>
            </a:r>
            <a:r>
              <a:rPr lang="en-US" sz="1800" dirty="0" smtClean="0">
                <a:solidFill>
                  <a:prstClr val="black"/>
                </a:solidFill>
                <a:latin typeface="Calibri"/>
              </a:rPr>
              <a:t/>
            </a:r>
            <a:br>
              <a:rPr lang="en-US" sz="1800" dirty="0" smtClean="0">
                <a:solidFill>
                  <a:prstClr val="black"/>
                </a:solidFill>
                <a:latin typeface="Calibri"/>
              </a:rPr>
            </a:br>
            <a:r>
              <a:rPr lang="en-US" sz="1800" dirty="0" smtClean="0">
                <a:solidFill>
                  <a:prstClr val="black"/>
                </a:solidFill>
                <a:latin typeface="Calibri"/>
              </a:rPr>
              <a:t>impact </a:t>
            </a:r>
            <a:r>
              <a:rPr lang="en-US" sz="1800" dirty="0">
                <a:solidFill>
                  <a:prstClr val="black"/>
                </a:solidFill>
                <a:latin typeface="Calibri"/>
              </a:rPr>
              <a:t>human health? </a:t>
            </a:r>
          </a:p>
          <a:p>
            <a:pPr marL="285750" indent="-285750" fontAlgn="auto">
              <a:spcBef>
                <a:spcPts val="0"/>
              </a:spcBef>
              <a:spcAft>
                <a:spcPts val="0"/>
              </a:spcAft>
              <a:buFont typeface="Arial"/>
              <a:buChar char="•"/>
            </a:pPr>
            <a:r>
              <a:rPr lang="en-US" sz="1800" dirty="0" smtClean="0">
                <a:solidFill>
                  <a:prstClr val="black"/>
                </a:solidFill>
                <a:latin typeface="Calibri"/>
              </a:rPr>
              <a:t>How </a:t>
            </a:r>
            <a:r>
              <a:rPr lang="en-US" sz="1800" dirty="0">
                <a:solidFill>
                  <a:prstClr val="black"/>
                </a:solidFill>
                <a:latin typeface="Calibri"/>
              </a:rPr>
              <a:t>do scientists use DNA barcoding to identify species and solve community relevant problems related to specifies identification?  </a:t>
            </a:r>
          </a:p>
        </p:txBody>
      </p:sp>
      <p:sp>
        <p:nvSpPr>
          <p:cNvPr id="12" name="TextBox 11"/>
          <p:cNvSpPr txBox="1"/>
          <p:nvPr/>
        </p:nvSpPr>
        <p:spPr>
          <a:xfrm>
            <a:off x="5706306" y="1065159"/>
            <a:ext cx="3496658" cy="369332"/>
          </a:xfrm>
          <a:prstGeom prst="rect">
            <a:avLst/>
          </a:prstGeom>
          <a:solidFill>
            <a:schemeClr val="accent6">
              <a:lumMod val="75000"/>
            </a:schemeClr>
          </a:solidFill>
        </p:spPr>
        <p:txBody>
          <a:bodyPr wrap="square" rtlCol="0">
            <a:spAutoFit/>
          </a:bodyPr>
          <a:lstStyle/>
          <a:p>
            <a:pPr algn="ctr" fontAlgn="auto">
              <a:spcBef>
                <a:spcPts val="0"/>
              </a:spcBef>
              <a:spcAft>
                <a:spcPts val="0"/>
              </a:spcAft>
            </a:pPr>
            <a:r>
              <a:rPr lang="en-US" sz="1800" dirty="0">
                <a:solidFill>
                  <a:prstClr val="white"/>
                </a:solidFill>
                <a:latin typeface="Calibri"/>
              </a:rPr>
              <a:t>Protein Folding through Gaming</a:t>
            </a:r>
          </a:p>
        </p:txBody>
      </p:sp>
      <p:pic>
        <p:nvPicPr>
          <p:cNvPr id="16" name="Picture 15" descr="C:\Users\Mike\Documents\educurious logos\logo_formats\ed_logo_notag.png"/>
          <p:cNvPicPr>
            <a:picLocks noChangeAspect="1" noChangeArrowheads="1"/>
          </p:cNvPicPr>
          <p:nvPr/>
        </p:nvPicPr>
        <p:blipFill>
          <a:blip r:embed="rId6" cstate="email">
            <a:extLst>
              <a:ext uri="{28A0092B-C50C-407E-A947-70E740481C1C}">
                <a14:useLocalDpi xmlns:a14="http://schemas.microsoft.com/office/drawing/2010/main"/>
              </a:ext>
            </a:extLst>
          </a:blip>
          <a:srcRect t="19444" b="27778"/>
          <a:stretch>
            <a:fillRect/>
          </a:stretch>
        </p:blipFill>
        <p:spPr bwMode="auto">
          <a:xfrm>
            <a:off x="6959601" y="6400804"/>
            <a:ext cx="1600200" cy="482599"/>
          </a:xfrm>
          <a:prstGeom prst="rect">
            <a:avLst/>
          </a:prstGeom>
          <a:noFill/>
        </p:spPr>
      </p:pic>
      <p:sp>
        <p:nvSpPr>
          <p:cNvPr id="9" name="Slide Number Placeholder 8"/>
          <p:cNvSpPr>
            <a:spLocks noGrp="1"/>
          </p:cNvSpPr>
          <p:nvPr>
            <p:ph type="sldNum" sz="quarter" idx="12"/>
          </p:nvPr>
        </p:nvSpPr>
        <p:spPr/>
        <p:txBody>
          <a:bodyPr/>
          <a:lstStyle/>
          <a:p>
            <a:fld id="{7AE3C876-9B69-3946-93BA-AC970732887F}" type="slidenum">
              <a:rPr lang="en-US" smtClean="0">
                <a:solidFill>
                  <a:prstClr val="black">
                    <a:tint val="75000"/>
                  </a:prstClr>
                </a:solidFill>
                <a:latin typeface="Calibri"/>
              </a:rPr>
              <a:pPr/>
              <a:t>31</a:t>
            </a:fld>
            <a:endParaRPr lang="en-US">
              <a:solidFill>
                <a:prstClr val="black">
                  <a:tint val="75000"/>
                </a:prstClr>
              </a:solidFill>
              <a:latin typeface="Calibri"/>
            </a:endParaRPr>
          </a:p>
        </p:txBody>
      </p:sp>
    </p:spTree>
    <p:extLst>
      <p:ext uri="{BB962C8B-B14F-4D97-AF65-F5344CB8AC3E}">
        <p14:creationId xmlns:p14="http://schemas.microsoft.com/office/powerpoint/2010/main" val="38665340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718"/>
            <a:ext cx="8229600" cy="1143000"/>
          </a:xfrm>
        </p:spPr>
        <p:txBody>
          <a:bodyPr>
            <a:noAutofit/>
          </a:bodyPr>
          <a:lstStyle/>
          <a:p>
            <a:r>
              <a:rPr lang="en-US" sz="3600" dirty="0" smtClean="0"/>
              <a:t>Case Study: Designing Instruction </a:t>
            </a:r>
            <a:br>
              <a:rPr lang="en-US" sz="3600" dirty="0" smtClean="0"/>
            </a:br>
            <a:r>
              <a:rPr lang="en-US" sz="3600" dirty="0" smtClean="0"/>
              <a:t>as a Cascade of Practices</a:t>
            </a:r>
            <a:endParaRPr lang="en-US" sz="36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07953221"/>
              </p:ext>
            </p:extLst>
          </p:nvPr>
        </p:nvGraphicFramePr>
        <p:xfrm>
          <a:off x="1704992" y="13378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238721" y="3985438"/>
            <a:ext cx="3887423" cy="193899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eaLnBrk="0" hangingPunct="0"/>
            <a:r>
              <a:rPr lang="en-US" sz="2000" dirty="0" smtClean="0">
                <a:solidFill>
                  <a:prstClr val="black"/>
                </a:solidFill>
                <a:latin typeface="Lucida Grande"/>
                <a:cs typeface="Lucida Grande"/>
              </a:rPr>
              <a:t>Engage </a:t>
            </a:r>
            <a:r>
              <a:rPr lang="en-US" sz="2000" dirty="0">
                <a:solidFill>
                  <a:prstClr val="black"/>
                </a:solidFill>
                <a:latin typeface="Lucida Grande"/>
                <a:cs typeface="Lucida Grande"/>
              </a:rPr>
              <a:t>students in an unfolding, overlapping sequence of interrelated </a:t>
            </a:r>
            <a:r>
              <a:rPr lang="en-US" sz="2000" dirty="0" smtClean="0">
                <a:solidFill>
                  <a:prstClr val="black"/>
                </a:solidFill>
                <a:latin typeface="Lucida Grande"/>
                <a:cs typeface="Lucida Grande"/>
              </a:rPr>
              <a:t>practices that make up an investigation </a:t>
            </a:r>
            <a:r>
              <a:rPr lang="en-US" sz="2000" dirty="0">
                <a:solidFill>
                  <a:prstClr val="black"/>
                </a:solidFill>
                <a:latin typeface="Lucida Grande"/>
                <a:cs typeface="Lucida Grande"/>
              </a:rPr>
              <a:t>— a </a:t>
            </a:r>
            <a:r>
              <a:rPr lang="en-US" sz="2000" dirty="0" smtClean="0">
                <a:solidFill>
                  <a:prstClr val="black"/>
                </a:solidFill>
                <a:latin typeface="Lucida Grande"/>
                <a:cs typeface="Lucida Grande"/>
              </a:rPr>
              <a:t>cascade of practices (Bell et al., 2012). </a:t>
            </a:r>
            <a:endParaRPr lang="en-US" sz="2000" dirty="0">
              <a:solidFill>
                <a:prstClr val="black"/>
              </a:solidFill>
              <a:latin typeface="Lucida Grande"/>
              <a:cs typeface="Lucida Grande"/>
            </a:endParaRPr>
          </a:p>
        </p:txBody>
      </p:sp>
      <p:sp>
        <p:nvSpPr>
          <p:cNvPr id="3" name="Rectangle 2"/>
          <p:cNvSpPr/>
          <p:nvPr/>
        </p:nvSpPr>
        <p:spPr>
          <a:xfrm>
            <a:off x="122308" y="1409581"/>
            <a:ext cx="2206025" cy="1569660"/>
          </a:xfrm>
          <a:prstGeom prst="rect">
            <a:avLst/>
          </a:prstGeom>
        </p:spPr>
        <p:txBody>
          <a:bodyPr wrap="square">
            <a:spAutoFit/>
          </a:bodyPr>
          <a:lstStyle/>
          <a:p>
            <a:pPr eaLnBrk="0" hangingPunct="0"/>
            <a:r>
              <a:rPr lang="en-US" dirty="0" smtClean="0">
                <a:solidFill>
                  <a:prstClr val="black"/>
                </a:solidFill>
                <a:latin typeface="Lucida Grande"/>
                <a:cs typeface="Lucida Grande"/>
              </a:rPr>
              <a:t>Practices do not operate in isolation in instruction. </a:t>
            </a:r>
            <a:endParaRPr lang="en-US" dirty="0">
              <a:solidFill>
                <a:prstClr val="black"/>
              </a:solidFill>
              <a:latin typeface="Times" pitchFamily="-109" charset="0"/>
            </a:endParaRPr>
          </a:p>
        </p:txBody>
      </p:sp>
    </p:spTree>
    <p:extLst>
      <p:ext uri="{BB962C8B-B14F-4D97-AF65-F5344CB8AC3E}">
        <p14:creationId xmlns:p14="http://schemas.microsoft.com/office/powerpoint/2010/main" val="115775631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75" y="2178577"/>
            <a:ext cx="8229600" cy="1344772"/>
          </a:xfrm>
        </p:spPr>
        <p:txBody>
          <a:bodyPr tIns="91440" bIns="91440">
            <a:noAutofit/>
          </a:bodyPr>
          <a:lstStyle/>
          <a:p>
            <a:r>
              <a:rPr lang="en-US" sz="4800" dirty="0" smtClean="0">
                <a:latin typeface="Minion Pro"/>
                <a:cs typeface="Minion Pro"/>
              </a:rPr>
              <a:t>Engaging Students in Engineering Design</a:t>
            </a:r>
            <a:endParaRPr lang="en-US" sz="4800" dirty="0">
              <a:latin typeface="Minion Pro"/>
              <a:cs typeface="Minion Pro"/>
            </a:endParaRPr>
          </a:p>
        </p:txBody>
      </p:sp>
    </p:spTree>
    <p:extLst>
      <p:ext uri="{BB962C8B-B14F-4D97-AF65-F5344CB8AC3E}">
        <p14:creationId xmlns:p14="http://schemas.microsoft.com/office/powerpoint/2010/main" val="286517560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5"/>
          <p:cNvSpPr>
            <a:spLocks noChangeArrowheads="1"/>
          </p:cNvSpPr>
          <p:nvPr/>
        </p:nvSpPr>
        <p:spPr bwMode="auto">
          <a:xfrm>
            <a:off x="0" y="0"/>
            <a:ext cx="9144000" cy="6858000"/>
          </a:xfrm>
          <a:prstGeom prst="rect">
            <a:avLst/>
          </a:prstGeom>
          <a:solidFill>
            <a:schemeClr val="bg1"/>
          </a:solidFill>
          <a:ln w="9525">
            <a:solidFill>
              <a:schemeClr val="bg1"/>
            </a:solidFill>
            <a:round/>
            <a:headEnd/>
            <a:tailEnd/>
          </a:ln>
        </p:spPr>
        <p:txBody>
          <a:bodyPr>
            <a:prstTxWarp prst="textNoShape">
              <a:avLst/>
            </a:prstTxWarp>
          </a:bodyPr>
          <a:lstStyle/>
          <a:p>
            <a:endParaRPr lang="en-US" sz="1800"/>
          </a:p>
        </p:txBody>
      </p:sp>
      <p:sp>
        <p:nvSpPr>
          <p:cNvPr id="118787" name="Footer Placeholder 3"/>
          <p:cNvSpPr txBox="1">
            <a:spLocks noGrp="1"/>
          </p:cNvSpPr>
          <p:nvPr/>
        </p:nvSpPr>
        <p:spPr bwMode="auto">
          <a:xfrm>
            <a:off x="152400" y="6553200"/>
            <a:ext cx="8839200" cy="304800"/>
          </a:xfrm>
          <a:prstGeom prst="rect">
            <a:avLst/>
          </a:prstGeom>
          <a:noFill/>
          <a:ln w="9525">
            <a:noFill/>
            <a:miter lim="800000"/>
            <a:headEnd/>
            <a:tailEnd/>
          </a:ln>
        </p:spPr>
        <p:txBody>
          <a:bodyPr>
            <a:prstTxWarp prst="textNoShape">
              <a:avLst/>
            </a:prstTxWarp>
          </a:bodyPr>
          <a:lstStyle/>
          <a:p>
            <a:pPr>
              <a:tabLst>
                <a:tab pos="8636000" algn="r"/>
              </a:tabLst>
            </a:pPr>
            <a:r>
              <a:rPr lang="en-US" sz="1400">
                <a:solidFill>
                  <a:schemeClr val="bg1"/>
                </a:solidFill>
              </a:rPr>
              <a:t>LIFE • Everyday Science &amp; Technology Group 	http://everydaycognition.org</a:t>
            </a:r>
          </a:p>
        </p:txBody>
      </p:sp>
      <p:pic>
        <p:nvPicPr>
          <p:cNvPr id="118789" name="Picture 9" descr="4up.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4475" y="844777"/>
            <a:ext cx="3573463" cy="3852862"/>
          </a:xfrm>
          <a:prstGeom prst="rect">
            <a:avLst/>
          </a:prstGeom>
          <a:noFill/>
          <a:ln w="9525">
            <a:noFill/>
            <a:miter lim="800000"/>
            <a:headEnd/>
            <a:tailEnd/>
          </a:ln>
        </p:spPr>
      </p:pic>
      <p:sp>
        <p:nvSpPr>
          <p:cNvPr id="118790" name="Rectangle 2"/>
          <p:cNvSpPr txBox="1">
            <a:spLocks noChangeArrowheads="1"/>
          </p:cNvSpPr>
          <p:nvPr/>
        </p:nvSpPr>
        <p:spPr bwMode="auto">
          <a:xfrm>
            <a:off x="558800" y="5467350"/>
            <a:ext cx="8229600" cy="655638"/>
          </a:xfrm>
          <a:prstGeom prst="rect">
            <a:avLst/>
          </a:prstGeom>
          <a:noFill/>
          <a:ln w="9525">
            <a:noFill/>
            <a:miter lim="800000"/>
            <a:headEnd/>
            <a:tailEnd/>
          </a:ln>
        </p:spPr>
        <p:txBody>
          <a:bodyPr anchor="ctr">
            <a:prstTxWarp prst="textNoShape">
              <a:avLst/>
            </a:prstTxWarp>
          </a:bodyPr>
          <a:lstStyle/>
          <a:p>
            <a:r>
              <a:rPr lang="en-US" sz="2800">
                <a:solidFill>
                  <a:srgbClr val="800000"/>
                </a:solidFill>
                <a:latin typeface="Calibri" charset="0"/>
                <a:ea typeface="ＭＳ Ｐゴシック" charset="-128"/>
                <a:cs typeface="ＭＳ Ｐゴシック" charset="-128"/>
              </a:rPr>
              <a:t>There is an increasing demand for citizens who are technologically literate about the built world and who can enter engineering and technology related fields</a:t>
            </a:r>
          </a:p>
        </p:txBody>
      </p:sp>
      <p:pic>
        <p:nvPicPr>
          <p:cNvPr id="118791" name="Picture 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238875" y="195263"/>
            <a:ext cx="2195513" cy="1784350"/>
          </a:xfrm>
          <a:prstGeom prst="rect">
            <a:avLst/>
          </a:prstGeom>
          <a:noFill/>
          <a:ln w="9525">
            <a:noFill/>
            <a:miter lim="800000"/>
            <a:headEnd/>
            <a:tailEnd/>
          </a:ln>
        </p:spPr>
      </p:pic>
      <p:pic>
        <p:nvPicPr>
          <p:cNvPr id="118792" name="Picture 8"/>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767513" y="2128838"/>
            <a:ext cx="2085975" cy="1543050"/>
          </a:xfrm>
          <a:prstGeom prst="rect">
            <a:avLst/>
          </a:prstGeom>
          <a:noFill/>
          <a:ln w="9525">
            <a:noFill/>
            <a:miter lim="800000"/>
            <a:headEnd/>
            <a:tailEnd/>
          </a:ln>
        </p:spPr>
      </p:pic>
      <p:pic>
        <p:nvPicPr>
          <p:cNvPr id="118793" name="Picture 7"/>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54070" y="3520772"/>
            <a:ext cx="1603375" cy="1584325"/>
          </a:xfrm>
          <a:prstGeom prst="rect">
            <a:avLst/>
          </a:prstGeom>
          <a:noFill/>
          <a:ln w="9525">
            <a:noFill/>
            <a:miter lim="800000"/>
            <a:headEnd/>
            <a:tailEnd/>
          </a:ln>
        </p:spPr>
      </p:pic>
      <p:pic>
        <p:nvPicPr>
          <p:cNvPr id="10" name="Picture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937004" y="399143"/>
            <a:ext cx="2001761" cy="3002642"/>
          </a:xfrm>
          <a:prstGeom prst="rect">
            <a:avLst/>
          </a:prstGeom>
        </p:spPr>
      </p:pic>
      <p:sp>
        <p:nvSpPr>
          <p:cNvPr id="11" name="Rectangle 10"/>
          <p:cNvSpPr/>
          <p:nvPr/>
        </p:nvSpPr>
        <p:spPr>
          <a:xfrm>
            <a:off x="3918861" y="3364263"/>
            <a:ext cx="2032000" cy="369332"/>
          </a:xfrm>
          <a:prstGeom prst="rect">
            <a:avLst/>
          </a:prstGeom>
        </p:spPr>
        <p:txBody>
          <a:bodyPr wrap="square">
            <a:spAutoFit/>
          </a:bodyPr>
          <a:lstStyle/>
          <a:p>
            <a:r>
              <a:rPr lang="en-US" sz="900" dirty="0" smtClean="0"/>
              <a:t>Two youth at the 2008 </a:t>
            </a:r>
            <a:r>
              <a:rPr lang="en-US" sz="900" dirty="0" err="1" smtClean="0"/>
              <a:t>Scifest</a:t>
            </a:r>
            <a:r>
              <a:rPr lang="en-US" sz="900" dirty="0" smtClean="0"/>
              <a:t> festival during a robotics workshop.</a:t>
            </a:r>
            <a:endParaRPr lang="en-US" sz="900" dirty="0"/>
          </a:p>
        </p:txBody>
      </p:sp>
    </p:spTree>
    <p:extLst>
      <p:ext uri="{BB962C8B-B14F-4D97-AF65-F5344CB8AC3E}">
        <p14:creationId xmlns:p14="http://schemas.microsoft.com/office/powerpoint/2010/main" val="718330788"/>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idx="4294967295"/>
          </p:nvPr>
        </p:nvSpPr>
        <p:spPr>
          <a:xfrm>
            <a:off x="0" y="963560"/>
            <a:ext cx="8229600" cy="1143000"/>
          </a:xfrm>
        </p:spPr>
        <p:txBody>
          <a:bodyPr/>
          <a:lstStyle/>
          <a:p>
            <a:pPr eaLnBrk="1" hangingPunct="1"/>
            <a:r>
              <a:rPr lang="en-US" sz="3200" dirty="0" smtClean="0">
                <a:solidFill>
                  <a:srgbClr val="800000"/>
                </a:solidFill>
                <a:ea typeface="ＭＳ Ｐゴシック" charset="-128"/>
                <a:cs typeface="ＭＳ Ｐゴシック" charset="-128"/>
              </a:rPr>
              <a:t>Engineering is Foregrounded</a:t>
            </a:r>
            <a:r>
              <a:rPr lang="en-US" sz="3200" dirty="0" smtClean="0">
                <a:solidFill>
                  <a:schemeClr val="tx1"/>
                </a:solidFill>
                <a:ea typeface="ＭＳ Ｐゴシック" charset="-128"/>
                <a:cs typeface="ＭＳ Ｐゴシック" charset="-128"/>
              </a:rPr>
              <a:t/>
            </a:r>
            <a:br>
              <a:rPr lang="en-US" sz="3200" dirty="0" smtClean="0">
                <a:solidFill>
                  <a:schemeClr val="tx1"/>
                </a:solidFill>
                <a:ea typeface="ＭＳ Ｐゴシック" charset="-128"/>
                <a:cs typeface="ＭＳ Ｐゴシック" charset="-128"/>
              </a:rPr>
            </a:br>
            <a:endParaRPr lang="en-US" sz="3200" dirty="0" smtClean="0">
              <a:solidFill>
                <a:schemeClr val="tx1"/>
              </a:solidFill>
              <a:ea typeface="ＭＳ Ｐゴシック" charset="-128"/>
              <a:cs typeface="ＭＳ Ｐゴシック" charset="-128"/>
            </a:endParaRPr>
          </a:p>
        </p:txBody>
      </p:sp>
      <p:sp>
        <p:nvSpPr>
          <p:cNvPr id="120835" name="Rectangle 3"/>
          <p:cNvSpPr>
            <a:spLocks noGrp="1" noChangeArrowheads="1"/>
          </p:cNvSpPr>
          <p:nvPr>
            <p:ph type="body" idx="4294967295"/>
          </p:nvPr>
        </p:nvSpPr>
        <p:spPr>
          <a:xfrm>
            <a:off x="342900" y="1751717"/>
            <a:ext cx="7669232" cy="4248150"/>
          </a:xfrm>
        </p:spPr>
        <p:txBody>
          <a:bodyPr/>
          <a:lstStyle/>
          <a:p>
            <a:pPr eaLnBrk="1" hangingPunct="1">
              <a:lnSpc>
                <a:spcPct val="90000"/>
              </a:lnSpc>
              <a:spcBef>
                <a:spcPct val="50000"/>
              </a:spcBef>
              <a:spcAft>
                <a:spcPts val="0"/>
              </a:spcAft>
            </a:pPr>
            <a:r>
              <a:rPr lang="en-US" sz="2400" dirty="0" smtClean="0">
                <a:ea typeface="ＭＳ Ｐゴシック" charset="-128"/>
                <a:cs typeface="ＭＳ Ｐゴシック" charset="-128"/>
              </a:rPr>
              <a:t>Engineering has long been part of science education, but it has been made more visible in the Framework &amp; NGSS. In NGSS…</a:t>
            </a:r>
          </a:p>
          <a:p>
            <a:pPr lvl="1" eaLnBrk="1" hangingPunct="1">
              <a:lnSpc>
                <a:spcPct val="90000"/>
              </a:lnSpc>
              <a:spcBef>
                <a:spcPct val="50000"/>
              </a:spcBef>
              <a:spcAft>
                <a:spcPts val="0"/>
              </a:spcAft>
            </a:pPr>
            <a:r>
              <a:rPr lang="en-US" sz="2400" dirty="0">
                <a:ea typeface="ＭＳ Ｐゴシック" charset="-128"/>
                <a:cs typeface="ＭＳ Ｐゴシック" charset="-128"/>
              </a:rPr>
              <a:t>Set of K-12 </a:t>
            </a:r>
            <a:r>
              <a:rPr lang="en-US" sz="2400" dirty="0" smtClean="0">
                <a:ea typeface="ＭＳ Ｐゴシック" charset="-128"/>
                <a:cs typeface="ＭＳ Ｐゴシック" charset="-128"/>
              </a:rPr>
              <a:t>engineering-focused </a:t>
            </a:r>
            <a:r>
              <a:rPr lang="en-US" sz="2400" dirty="0">
                <a:ea typeface="ＭＳ Ｐゴシック" charset="-128"/>
                <a:cs typeface="ＭＳ Ｐゴシック" charset="-128"/>
              </a:rPr>
              <a:t>standards</a:t>
            </a:r>
          </a:p>
          <a:p>
            <a:pPr lvl="1" eaLnBrk="1" hangingPunct="1">
              <a:lnSpc>
                <a:spcPct val="90000"/>
              </a:lnSpc>
              <a:spcBef>
                <a:spcPct val="50000"/>
              </a:spcBef>
              <a:spcAft>
                <a:spcPts val="0"/>
              </a:spcAft>
            </a:pPr>
            <a:r>
              <a:rPr lang="en-US" sz="2400" dirty="0" smtClean="0">
                <a:ea typeface="ＭＳ Ｐゴシック" charset="-128"/>
                <a:cs typeface="ＭＳ Ｐゴシック" charset="-128"/>
              </a:rPr>
              <a:t>Engineering practices are integrated into the three other science areas (physical, life, earth/space)</a:t>
            </a:r>
          </a:p>
          <a:p>
            <a:pPr eaLnBrk="1" hangingPunct="1">
              <a:lnSpc>
                <a:spcPct val="90000"/>
              </a:lnSpc>
              <a:spcBef>
                <a:spcPct val="50000"/>
              </a:spcBef>
              <a:spcAft>
                <a:spcPts val="0"/>
              </a:spcAft>
            </a:pPr>
            <a:r>
              <a:rPr lang="en-US" sz="2400" dirty="0" smtClean="0">
                <a:ea typeface="ＭＳ Ｐゴシック" charset="-128"/>
                <a:cs typeface="ＭＳ Ｐゴシック" charset="-128"/>
              </a:rPr>
              <a:t>“[This focus] should </a:t>
            </a:r>
            <a:r>
              <a:rPr lang="en-US" sz="2400" dirty="0">
                <a:ea typeface="ＭＳ Ｐゴシック" charset="-128"/>
                <a:cs typeface="ＭＳ Ｐゴシック" charset="-128"/>
              </a:rPr>
              <a:t>help students see how science and engineering are instrumental in addressing major challenges that confront society today, such </a:t>
            </a:r>
            <a:r>
              <a:rPr lang="en-US" sz="2400" dirty="0" smtClean="0">
                <a:ea typeface="ＭＳ Ｐゴシック" charset="-128"/>
                <a:cs typeface="ＭＳ Ｐゴシック" charset="-128"/>
              </a:rPr>
              <a:t>as </a:t>
            </a:r>
            <a:r>
              <a:rPr lang="en-US" sz="2400" dirty="0">
                <a:solidFill>
                  <a:srgbClr val="800000"/>
                </a:solidFill>
                <a:ea typeface="ＭＳ Ｐゴシック" charset="-128"/>
                <a:cs typeface="ＭＳ Ｐゴシック" charset="-128"/>
              </a:rPr>
              <a:t>generating sufficient energy</a:t>
            </a:r>
            <a:r>
              <a:rPr lang="en-US" sz="2400" dirty="0">
                <a:ea typeface="ＭＳ Ｐゴシック" charset="-128"/>
                <a:cs typeface="ＭＳ Ｐゴシック" charset="-128"/>
              </a:rPr>
              <a:t>, </a:t>
            </a:r>
            <a:r>
              <a:rPr lang="en-US" sz="2400" dirty="0">
                <a:solidFill>
                  <a:srgbClr val="800000"/>
                </a:solidFill>
                <a:ea typeface="ＭＳ Ｐゴシック" charset="-128"/>
                <a:cs typeface="ＭＳ Ｐゴシック" charset="-128"/>
              </a:rPr>
              <a:t>preventing and treating diseases</a:t>
            </a:r>
            <a:r>
              <a:rPr lang="en-US" sz="2400" dirty="0">
                <a:ea typeface="ＭＳ Ｐゴシック" charset="-128"/>
                <a:cs typeface="ＭＳ Ｐゴシック" charset="-128"/>
              </a:rPr>
              <a:t>, </a:t>
            </a:r>
            <a:r>
              <a:rPr lang="en-US" sz="2400" dirty="0">
                <a:solidFill>
                  <a:srgbClr val="800000"/>
                </a:solidFill>
                <a:ea typeface="ＭＳ Ｐゴシック" charset="-128"/>
                <a:cs typeface="ＭＳ Ｐゴシック" charset="-128"/>
              </a:rPr>
              <a:t>maintaining supplies of clean water and food</a:t>
            </a:r>
            <a:r>
              <a:rPr lang="en-US" sz="2400" dirty="0">
                <a:ea typeface="ＭＳ Ｐゴシック" charset="-128"/>
                <a:cs typeface="ＭＳ Ｐゴシック" charset="-128"/>
              </a:rPr>
              <a:t>, and </a:t>
            </a:r>
            <a:r>
              <a:rPr lang="en-US" sz="2400" dirty="0">
                <a:solidFill>
                  <a:srgbClr val="800000"/>
                </a:solidFill>
                <a:ea typeface="ＭＳ Ｐゴシック" charset="-128"/>
                <a:cs typeface="ＭＳ Ｐゴシック" charset="-128"/>
              </a:rPr>
              <a:t>solving the problems of global environmental change</a:t>
            </a:r>
            <a:r>
              <a:rPr lang="en-US" sz="2400" dirty="0" smtClean="0">
                <a:ea typeface="ＭＳ Ｐゴシック" charset="-128"/>
                <a:cs typeface="ＭＳ Ｐゴシック" charset="-128"/>
              </a:rPr>
              <a:t>.” </a:t>
            </a:r>
            <a:r>
              <a:rPr lang="en-US" sz="2400" dirty="0">
                <a:ea typeface="ＭＳ Ｐゴシック" charset="-128"/>
                <a:cs typeface="ＭＳ Ｐゴシック" charset="-128"/>
              </a:rPr>
              <a:t>(NRC 2012, p. 9)</a:t>
            </a:r>
            <a:r>
              <a:rPr lang="en-US" sz="2400" dirty="0" smtClean="0">
                <a:ea typeface="ＭＳ Ｐゴシック" charset="-128"/>
                <a:cs typeface="ＭＳ Ｐゴシック" charset="-128"/>
              </a:rPr>
              <a:t>.</a:t>
            </a:r>
          </a:p>
        </p:txBody>
      </p:sp>
    </p:spTree>
    <p:extLst>
      <p:ext uri="{BB962C8B-B14F-4D97-AF65-F5344CB8AC3E}">
        <p14:creationId xmlns:p14="http://schemas.microsoft.com/office/powerpoint/2010/main" val="420806426"/>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idx="4294967295"/>
          </p:nvPr>
        </p:nvSpPr>
        <p:spPr>
          <a:xfrm>
            <a:off x="36513" y="779463"/>
            <a:ext cx="8229600" cy="655637"/>
          </a:xfrm>
        </p:spPr>
        <p:txBody>
          <a:bodyPr/>
          <a:lstStyle/>
          <a:p>
            <a:pPr eaLnBrk="1" hangingPunct="1"/>
            <a:r>
              <a:rPr lang="en-US" sz="3200" dirty="0" smtClean="0">
                <a:solidFill>
                  <a:srgbClr val="800000"/>
                </a:solidFill>
                <a:ea typeface="ＭＳ Ｐゴシック" charset="-128"/>
                <a:cs typeface="ＭＳ Ｐゴシック" charset="-128"/>
              </a:rPr>
              <a:t>Engineering Practices </a:t>
            </a:r>
            <a:r>
              <a:rPr lang="en-US" sz="2400" dirty="0" smtClean="0">
                <a:solidFill>
                  <a:srgbClr val="800000"/>
                </a:solidFill>
                <a:ea typeface="ＭＳ Ｐゴシック" charset="-128"/>
                <a:cs typeface="ＭＳ Ｐゴシック" charset="-128"/>
              </a:rPr>
              <a:t>(see right column of Box 3-2)</a:t>
            </a:r>
            <a:r>
              <a:rPr lang="en-US" sz="3200" dirty="0" smtClean="0">
                <a:solidFill>
                  <a:srgbClr val="800000"/>
                </a:solidFill>
                <a:ea typeface="ＭＳ Ｐゴシック" charset="-128"/>
                <a:cs typeface="ＭＳ Ｐゴシック" charset="-128"/>
              </a:rPr>
              <a:t> </a:t>
            </a:r>
          </a:p>
        </p:txBody>
      </p:sp>
      <p:sp>
        <p:nvSpPr>
          <p:cNvPr id="114691" name="Rectangle 3"/>
          <p:cNvSpPr>
            <a:spLocks noGrp="1" noChangeArrowheads="1"/>
          </p:cNvSpPr>
          <p:nvPr>
            <p:ph sz="half" idx="4294967295"/>
          </p:nvPr>
        </p:nvSpPr>
        <p:spPr>
          <a:xfrm>
            <a:off x="193675" y="1385888"/>
            <a:ext cx="7939088" cy="4724400"/>
          </a:xfrm>
        </p:spPr>
        <p:txBody>
          <a:bodyPr/>
          <a:lstStyle/>
          <a:p>
            <a:pPr marL="457200" indent="-457200" eaLnBrk="1" hangingPunct="1">
              <a:lnSpc>
                <a:spcPct val="90000"/>
              </a:lnSpc>
              <a:spcBef>
                <a:spcPts val="200"/>
              </a:spcBef>
              <a:spcAft>
                <a:spcPts val="200"/>
              </a:spcAft>
              <a:buFont typeface="Calibri" charset="0"/>
              <a:buAutoNum type="arabicPeriod"/>
            </a:pPr>
            <a:r>
              <a:rPr lang="en-US" sz="2400" smtClean="0">
                <a:ea typeface="ＭＳ Ｐゴシック" charset="-128"/>
                <a:cs typeface="ＭＳ Ｐゴシック" charset="-128"/>
              </a:rPr>
              <a:t>A problem, need or desire </a:t>
            </a:r>
            <a:r>
              <a:rPr lang="en-US" sz="2400" smtClean="0">
                <a:solidFill>
                  <a:srgbClr val="800000"/>
                </a:solidFill>
                <a:ea typeface="ＭＳ Ｐゴシック" charset="-128"/>
                <a:cs typeface="ＭＳ Ｐゴシック" charset="-128"/>
              </a:rPr>
              <a:t>defines a problem </a:t>
            </a:r>
            <a:r>
              <a:rPr lang="en-US" sz="2400" smtClean="0">
                <a:ea typeface="ＭＳ Ｐゴシック" charset="-128"/>
                <a:cs typeface="ＭＳ Ｐゴシック" charset="-128"/>
              </a:rPr>
              <a:t>to be solved</a:t>
            </a:r>
          </a:p>
          <a:p>
            <a:pPr marL="457200" indent="-457200" eaLnBrk="1" hangingPunct="1">
              <a:lnSpc>
                <a:spcPct val="90000"/>
              </a:lnSpc>
              <a:spcBef>
                <a:spcPts val="200"/>
              </a:spcBef>
              <a:spcAft>
                <a:spcPts val="200"/>
              </a:spcAft>
              <a:buFont typeface="Calibri" charset="0"/>
              <a:buAutoNum type="arabicPeriod"/>
            </a:pPr>
            <a:r>
              <a:rPr lang="en-US" sz="2400" smtClean="0">
                <a:solidFill>
                  <a:srgbClr val="800000"/>
                </a:solidFill>
                <a:ea typeface="ＭＳ Ｐゴシック" charset="-128"/>
                <a:cs typeface="ＭＳ Ｐゴシック" charset="-128"/>
              </a:rPr>
              <a:t>Models </a:t>
            </a:r>
            <a:r>
              <a:rPr lang="en-US" sz="2400" smtClean="0">
                <a:ea typeface="ＭＳ Ｐゴシック" charset="-128"/>
                <a:cs typeface="ＭＳ Ｐゴシック" charset="-128"/>
              </a:rPr>
              <a:t>and simulations are used to analyze systems—to look for flaws or test possible solutions</a:t>
            </a:r>
          </a:p>
          <a:p>
            <a:pPr marL="457200" indent="-457200" eaLnBrk="1" hangingPunct="1">
              <a:lnSpc>
                <a:spcPct val="90000"/>
              </a:lnSpc>
              <a:spcBef>
                <a:spcPts val="200"/>
              </a:spcBef>
              <a:spcAft>
                <a:spcPts val="200"/>
              </a:spcAft>
              <a:buFont typeface="Calibri" charset="0"/>
              <a:buAutoNum type="arabicPeriod"/>
            </a:pPr>
            <a:r>
              <a:rPr lang="en-US" sz="2400" smtClean="0">
                <a:ea typeface="ＭＳ Ｐゴシック" charset="-128"/>
                <a:cs typeface="ＭＳ Ｐゴシック" charset="-128"/>
              </a:rPr>
              <a:t>Engineers </a:t>
            </a:r>
            <a:r>
              <a:rPr lang="en-US" sz="2400" smtClean="0">
                <a:solidFill>
                  <a:srgbClr val="800000"/>
                </a:solidFill>
                <a:ea typeface="ＭＳ Ｐゴシック" charset="-128"/>
                <a:cs typeface="ＭＳ Ｐゴシック" charset="-128"/>
              </a:rPr>
              <a:t>conduct investigations </a:t>
            </a:r>
            <a:r>
              <a:rPr lang="en-US" sz="2400" smtClean="0">
                <a:ea typeface="ＭＳ Ｐゴシック" charset="-128"/>
                <a:cs typeface="ＭＳ Ｐゴシック" charset="-128"/>
              </a:rPr>
              <a:t>and collect data to help specify design criteria and to test their designs</a:t>
            </a:r>
          </a:p>
          <a:p>
            <a:pPr marL="457200" indent="-457200" eaLnBrk="1" hangingPunct="1">
              <a:lnSpc>
                <a:spcPct val="90000"/>
              </a:lnSpc>
              <a:spcBef>
                <a:spcPts val="200"/>
              </a:spcBef>
              <a:spcAft>
                <a:spcPts val="200"/>
              </a:spcAft>
              <a:buFont typeface="Calibri" charset="0"/>
              <a:buAutoNum type="arabicPeriod"/>
            </a:pPr>
            <a:r>
              <a:rPr lang="en-US" sz="2400" smtClean="0">
                <a:ea typeface="ＭＳ Ｐゴシック" charset="-128"/>
                <a:cs typeface="ＭＳ Ｐゴシック" charset="-128"/>
              </a:rPr>
              <a:t>Engineers </a:t>
            </a:r>
            <a:r>
              <a:rPr lang="en-US" sz="2400" smtClean="0">
                <a:solidFill>
                  <a:srgbClr val="800000"/>
                </a:solidFill>
                <a:ea typeface="ＭＳ Ｐゴシック" charset="-128"/>
                <a:cs typeface="ＭＳ Ｐゴシック" charset="-128"/>
              </a:rPr>
              <a:t>analyze data </a:t>
            </a:r>
            <a:r>
              <a:rPr lang="en-US" sz="2400" smtClean="0">
                <a:ea typeface="ＭＳ Ｐゴシック" charset="-128"/>
                <a:cs typeface="ＭＳ Ｐゴシック" charset="-128"/>
              </a:rPr>
              <a:t>collected to compare solutions under specific constraints with respect to design criteria</a:t>
            </a:r>
          </a:p>
          <a:p>
            <a:pPr marL="457200" indent="-457200" eaLnBrk="1" hangingPunct="1">
              <a:lnSpc>
                <a:spcPct val="90000"/>
              </a:lnSpc>
              <a:spcBef>
                <a:spcPts val="200"/>
              </a:spcBef>
              <a:spcAft>
                <a:spcPts val="200"/>
              </a:spcAft>
              <a:buFont typeface="Calibri" charset="0"/>
              <a:buAutoNum type="arabicPeriod"/>
            </a:pPr>
            <a:r>
              <a:rPr lang="en-US" sz="2400" smtClean="0">
                <a:solidFill>
                  <a:srgbClr val="800000"/>
                </a:solidFill>
                <a:ea typeface="ＭＳ Ｐゴシック" charset="-128"/>
                <a:cs typeface="ＭＳ Ｐゴシック" charset="-128"/>
              </a:rPr>
              <a:t>Mathematical and computational representations </a:t>
            </a:r>
            <a:r>
              <a:rPr lang="en-US" sz="2400" smtClean="0">
                <a:ea typeface="ＭＳ Ｐゴシック" charset="-128"/>
                <a:cs typeface="ＭＳ Ｐゴシック" charset="-128"/>
              </a:rPr>
              <a:t>of established relationships / principles are integral to design</a:t>
            </a:r>
          </a:p>
          <a:p>
            <a:pPr marL="457200" indent="-457200" eaLnBrk="1" hangingPunct="1">
              <a:lnSpc>
                <a:spcPct val="90000"/>
              </a:lnSpc>
              <a:spcBef>
                <a:spcPts val="200"/>
              </a:spcBef>
              <a:spcAft>
                <a:spcPts val="200"/>
              </a:spcAft>
              <a:buFont typeface="Calibri" charset="0"/>
              <a:buAutoNum type="arabicPeriod"/>
            </a:pPr>
            <a:r>
              <a:rPr lang="en-US" sz="2400" smtClean="0">
                <a:solidFill>
                  <a:srgbClr val="800000"/>
                </a:solidFill>
                <a:ea typeface="ＭＳ Ｐゴシック" charset="-128"/>
                <a:cs typeface="ＭＳ Ｐゴシック" charset="-128"/>
              </a:rPr>
              <a:t>Engineers design solutions </a:t>
            </a:r>
            <a:r>
              <a:rPr lang="en-US" sz="2400" smtClean="0">
                <a:ea typeface="ＭＳ Ｐゴシック" charset="-128"/>
                <a:cs typeface="ＭＳ Ｐゴシック" charset="-128"/>
              </a:rPr>
              <a:t>through a systematic process (where scientists construct explanations)</a:t>
            </a:r>
          </a:p>
          <a:p>
            <a:pPr marL="457200" indent="-457200" eaLnBrk="1" hangingPunct="1">
              <a:lnSpc>
                <a:spcPct val="90000"/>
              </a:lnSpc>
              <a:spcBef>
                <a:spcPts val="200"/>
              </a:spcBef>
              <a:spcAft>
                <a:spcPts val="200"/>
              </a:spcAft>
              <a:buFont typeface="Calibri" charset="0"/>
              <a:buAutoNum type="arabicPeriod"/>
            </a:pPr>
            <a:r>
              <a:rPr lang="en-US" sz="2400" smtClean="0">
                <a:solidFill>
                  <a:srgbClr val="800000"/>
                </a:solidFill>
                <a:ea typeface="ＭＳ Ｐゴシック" charset="-128"/>
                <a:cs typeface="ＭＳ Ｐゴシック" charset="-128"/>
              </a:rPr>
              <a:t>Argumentation </a:t>
            </a:r>
            <a:r>
              <a:rPr lang="en-US" sz="2400" smtClean="0">
                <a:ea typeface="ＭＳ Ｐゴシック" charset="-128"/>
                <a:cs typeface="ＭＳ Ｐゴシック" charset="-128"/>
              </a:rPr>
              <a:t>is essential to finding best possible solution by comparing alternatives and evaluating multiple ideas</a:t>
            </a:r>
          </a:p>
          <a:p>
            <a:pPr marL="457200" indent="-457200" eaLnBrk="1" hangingPunct="1">
              <a:lnSpc>
                <a:spcPct val="90000"/>
              </a:lnSpc>
              <a:spcBef>
                <a:spcPts val="200"/>
              </a:spcBef>
              <a:spcAft>
                <a:spcPts val="200"/>
              </a:spcAft>
              <a:buFont typeface="Calibri" charset="0"/>
              <a:buAutoNum type="arabicPeriod"/>
            </a:pPr>
            <a:r>
              <a:rPr lang="en-US" sz="2400" smtClean="0">
                <a:ea typeface="ＭＳ Ｐゴシック" charset="-128"/>
                <a:cs typeface="ＭＳ Ｐゴシック" charset="-128"/>
              </a:rPr>
              <a:t>Engineers need to </a:t>
            </a:r>
            <a:r>
              <a:rPr lang="en-US" sz="2400" smtClean="0">
                <a:solidFill>
                  <a:srgbClr val="800000"/>
                </a:solidFill>
                <a:ea typeface="ＭＳ Ｐゴシック" charset="-128"/>
                <a:cs typeface="ＭＳ Ｐゴシック" charset="-128"/>
              </a:rPr>
              <a:t>clearly and persuasively communicate </a:t>
            </a:r>
            <a:r>
              <a:rPr lang="en-US" sz="2400" smtClean="0">
                <a:ea typeface="ＭＳ Ｐゴシック" charset="-128"/>
                <a:cs typeface="ＭＳ Ｐゴシック" charset="-128"/>
              </a:rPr>
              <a:t>their work to produce technologies</a:t>
            </a:r>
          </a:p>
        </p:txBody>
      </p:sp>
    </p:spTree>
    <p:extLst>
      <p:ext uri="{BB962C8B-B14F-4D97-AF65-F5344CB8AC3E}">
        <p14:creationId xmlns:p14="http://schemas.microsoft.com/office/powerpoint/2010/main" val="2311814892"/>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4691">
                                            <p:txEl>
                                              <p:pRg st="0" end="0"/>
                                            </p:txEl>
                                          </p:spTgt>
                                        </p:tgtEl>
                                        <p:attrNameLst>
                                          <p:attrName>style.visibility</p:attrName>
                                        </p:attrNameLst>
                                      </p:cBhvr>
                                      <p:to>
                                        <p:strVal val="visible"/>
                                      </p:to>
                                    </p:set>
                                    <p:animEffect transition="in" filter="dissolve">
                                      <p:cBhvr>
                                        <p:cTn id="7" dur="500"/>
                                        <p:tgtEl>
                                          <p:spTgt spid="114691">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14691">
                                            <p:txEl>
                                              <p:pRg st="1" end="1"/>
                                            </p:txEl>
                                          </p:spTgt>
                                        </p:tgtEl>
                                        <p:attrNameLst>
                                          <p:attrName>style.visibility</p:attrName>
                                        </p:attrNameLst>
                                      </p:cBhvr>
                                      <p:to>
                                        <p:strVal val="visible"/>
                                      </p:to>
                                    </p:set>
                                    <p:animEffect transition="in" filter="dissolve">
                                      <p:cBhvr>
                                        <p:cTn id="11" dur="500"/>
                                        <p:tgtEl>
                                          <p:spTgt spid="114691">
                                            <p:txEl>
                                              <p:pRg st="1" end="1"/>
                                            </p:txEl>
                                          </p:spTgt>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14691">
                                            <p:txEl>
                                              <p:pRg st="2" end="2"/>
                                            </p:txEl>
                                          </p:spTgt>
                                        </p:tgtEl>
                                        <p:attrNameLst>
                                          <p:attrName>style.visibility</p:attrName>
                                        </p:attrNameLst>
                                      </p:cBhvr>
                                      <p:to>
                                        <p:strVal val="visible"/>
                                      </p:to>
                                    </p:set>
                                    <p:animEffect transition="in" filter="dissolve">
                                      <p:cBhvr>
                                        <p:cTn id="15" dur="500"/>
                                        <p:tgtEl>
                                          <p:spTgt spid="114691">
                                            <p:txEl>
                                              <p:pRg st="2" end="2"/>
                                            </p:txEl>
                                          </p:spTgt>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14691">
                                            <p:txEl>
                                              <p:pRg st="3" end="3"/>
                                            </p:txEl>
                                          </p:spTgt>
                                        </p:tgtEl>
                                        <p:attrNameLst>
                                          <p:attrName>style.visibility</p:attrName>
                                        </p:attrNameLst>
                                      </p:cBhvr>
                                      <p:to>
                                        <p:strVal val="visible"/>
                                      </p:to>
                                    </p:set>
                                    <p:animEffect transition="in" filter="dissolve">
                                      <p:cBhvr>
                                        <p:cTn id="19" dur="500"/>
                                        <p:tgtEl>
                                          <p:spTgt spid="114691">
                                            <p:txEl>
                                              <p:pRg st="3" end="3"/>
                                            </p:txEl>
                                          </p:spTgt>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114691">
                                            <p:txEl>
                                              <p:pRg st="4" end="4"/>
                                            </p:txEl>
                                          </p:spTgt>
                                        </p:tgtEl>
                                        <p:attrNameLst>
                                          <p:attrName>style.visibility</p:attrName>
                                        </p:attrNameLst>
                                      </p:cBhvr>
                                      <p:to>
                                        <p:strVal val="visible"/>
                                      </p:to>
                                    </p:set>
                                    <p:animEffect transition="in" filter="dissolve">
                                      <p:cBhvr>
                                        <p:cTn id="23" dur="500"/>
                                        <p:tgtEl>
                                          <p:spTgt spid="114691">
                                            <p:txEl>
                                              <p:pRg st="4" end="4"/>
                                            </p:txEl>
                                          </p:spTgt>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114691">
                                            <p:txEl>
                                              <p:pRg st="5" end="5"/>
                                            </p:txEl>
                                          </p:spTgt>
                                        </p:tgtEl>
                                        <p:attrNameLst>
                                          <p:attrName>style.visibility</p:attrName>
                                        </p:attrNameLst>
                                      </p:cBhvr>
                                      <p:to>
                                        <p:strVal val="visible"/>
                                      </p:to>
                                    </p:set>
                                    <p:animEffect transition="in" filter="dissolve">
                                      <p:cBhvr>
                                        <p:cTn id="27" dur="500"/>
                                        <p:tgtEl>
                                          <p:spTgt spid="114691">
                                            <p:txEl>
                                              <p:pRg st="5" end="5"/>
                                            </p:txEl>
                                          </p:spTgt>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114691">
                                            <p:txEl>
                                              <p:pRg st="6" end="6"/>
                                            </p:txEl>
                                          </p:spTgt>
                                        </p:tgtEl>
                                        <p:attrNameLst>
                                          <p:attrName>style.visibility</p:attrName>
                                        </p:attrNameLst>
                                      </p:cBhvr>
                                      <p:to>
                                        <p:strVal val="visible"/>
                                      </p:to>
                                    </p:set>
                                    <p:animEffect transition="in" filter="dissolve">
                                      <p:cBhvr>
                                        <p:cTn id="31" dur="500"/>
                                        <p:tgtEl>
                                          <p:spTgt spid="114691">
                                            <p:txEl>
                                              <p:pRg st="6" end="6"/>
                                            </p:txEl>
                                          </p:spTgt>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114691">
                                            <p:txEl>
                                              <p:pRg st="7" end="7"/>
                                            </p:txEl>
                                          </p:spTgt>
                                        </p:tgtEl>
                                        <p:attrNameLst>
                                          <p:attrName>style.visibility</p:attrName>
                                        </p:attrNameLst>
                                      </p:cBhvr>
                                      <p:to>
                                        <p:strVal val="visible"/>
                                      </p:to>
                                    </p:set>
                                    <p:animEffect transition="in" filter="dissolve">
                                      <p:cBhvr>
                                        <p:cTn id="35" dur="500"/>
                                        <p:tgtEl>
                                          <p:spTgt spid="1146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prstTxWarp prst="textNoShape">
              <a:avLst/>
            </a:prstTxWarp>
          </a:bodyPr>
          <a:lstStyle/>
          <a:p>
            <a:pPr algn="ctr" eaLnBrk="0" hangingPunct="0"/>
            <a:endParaRPr lang="en-US">
              <a:solidFill>
                <a:prstClr val="black"/>
              </a:solidFill>
              <a:latin typeface="Arial" pitchFamily="-109" charset="0"/>
              <a:ea typeface="ＭＳ Ｐゴシック" pitchFamily="-109" charset="-128"/>
              <a:cs typeface="ＭＳ Ｐゴシック" pitchFamily="-109" charset="-128"/>
            </a:endParaRPr>
          </a:p>
        </p:txBody>
      </p:sp>
      <p:pic>
        <p:nvPicPr>
          <p:cNvPr id="2" name="Picture 1" descr="Screen Shot 2013-03-08 at 11.53.26 AM.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1089199"/>
          </a:xfrm>
          <a:prstGeom prst="rect">
            <a:avLst/>
          </a:prstGeom>
        </p:spPr>
      </p:pic>
      <p:sp>
        <p:nvSpPr>
          <p:cNvPr id="3" name="Rectangle 2"/>
          <p:cNvSpPr/>
          <p:nvPr/>
        </p:nvSpPr>
        <p:spPr>
          <a:xfrm>
            <a:off x="115648" y="4404910"/>
            <a:ext cx="3281248" cy="2308324"/>
          </a:xfrm>
          <a:prstGeom prst="rect">
            <a:avLst/>
          </a:prstGeom>
        </p:spPr>
        <p:txBody>
          <a:bodyPr wrap="square">
            <a:spAutoFit/>
          </a:bodyPr>
          <a:lstStyle/>
          <a:p>
            <a:pPr>
              <a:defRPr/>
            </a:pPr>
            <a:r>
              <a:rPr lang="en-US" sz="1800" i="1" dirty="0" smtClean="0">
                <a:solidFill>
                  <a:srgbClr val="1F497D"/>
                </a:solidFill>
                <a:latin typeface="Minion Pro"/>
                <a:cs typeface="Minion Pro"/>
              </a:rPr>
              <a:t>Collaborating Organizations: </a:t>
            </a:r>
            <a:endParaRPr lang="en-US" sz="1800" i="1" dirty="0">
              <a:solidFill>
                <a:srgbClr val="1F497D"/>
              </a:solidFill>
              <a:latin typeface="Minion Pro"/>
              <a:cs typeface="Minion Pro"/>
            </a:endParaRPr>
          </a:p>
          <a:p>
            <a:pPr marL="342900" indent="-342900">
              <a:buFont typeface="Wingdings" charset="2"/>
              <a:buChar char="²"/>
              <a:defRPr/>
            </a:pPr>
            <a:r>
              <a:rPr lang="en-US" sz="1800" dirty="0" smtClean="0">
                <a:solidFill>
                  <a:srgbClr val="1F497D"/>
                </a:solidFill>
                <a:latin typeface="Minion Pro"/>
                <a:cs typeface="Minion Pro"/>
              </a:rPr>
              <a:t>Exploratorium</a:t>
            </a:r>
            <a:endParaRPr lang="en-US" sz="1800" dirty="0">
              <a:solidFill>
                <a:srgbClr val="1F497D"/>
              </a:solidFill>
              <a:latin typeface="Minion Pro"/>
              <a:cs typeface="Minion Pro"/>
            </a:endParaRPr>
          </a:p>
          <a:p>
            <a:pPr marL="342900" indent="-342900">
              <a:buFont typeface="Wingdings" charset="2"/>
              <a:buChar char="²"/>
              <a:defRPr/>
            </a:pPr>
            <a:r>
              <a:rPr lang="en-US" sz="1800" dirty="0" err="1" smtClean="0">
                <a:solidFill>
                  <a:srgbClr val="1F497D"/>
                </a:solidFill>
                <a:latin typeface="Minion Pro"/>
                <a:cs typeface="Minion Pro"/>
              </a:rPr>
              <a:t>Univ</a:t>
            </a:r>
            <a:r>
              <a:rPr lang="en-US" sz="1800" dirty="0" smtClean="0">
                <a:solidFill>
                  <a:srgbClr val="1F497D"/>
                </a:solidFill>
                <a:latin typeface="Minion Pro"/>
                <a:cs typeface="Minion Pro"/>
              </a:rPr>
              <a:t> </a:t>
            </a:r>
            <a:r>
              <a:rPr lang="en-US" sz="1800" dirty="0">
                <a:solidFill>
                  <a:srgbClr val="1F497D"/>
                </a:solidFill>
                <a:latin typeface="Minion Pro"/>
                <a:cs typeface="Minion Pro"/>
              </a:rPr>
              <a:t>of </a:t>
            </a:r>
            <a:r>
              <a:rPr lang="en-US" sz="1800" dirty="0" smtClean="0">
                <a:solidFill>
                  <a:srgbClr val="1F497D"/>
                </a:solidFill>
                <a:latin typeface="Minion Pro"/>
                <a:cs typeface="Minion Pro"/>
              </a:rPr>
              <a:t>Washington Institute </a:t>
            </a:r>
            <a:br>
              <a:rPr lang="en-US" sz="1800" dirty="0" smtClean="0">
                <a:solidFill>
                  <a:srgbClr val="1F497D"/>
                </a:solidFill>
                <a:latin typeface="Minion Pro"/>
                <a:cs typeface="Minion Pro"/>
              </a:rPr>
            </a:br>
            <a:r>
              <a:rPr lang="en-US" sz="1800" dirty="0" smtClean="0">
                <a:solidFill>
                  <a:srgbClr val="1F497D"/>
                </a:solidFill>
                <a:latin typeface="Minion Pro"/>
                <a:cs typeface="Minion Pro"/>
              </a:rPr>
              <a:t>for Science + Math Education </a:t>
            </a:r>
            <a:endParaRPr lang="en-US" sz="1800" dirty="0">
              <a:solidFill>
                <a:srgbClr val="1F497D"/>
              </a:solidFill>
              <a:latin typeface="Minion Pro"/>
              <a:cs typeface="Minion Pro"/>
            </a:endParaRPr>
          </a:p>
          <a:p>
            <a:pPr marL="342900" indent="-342900">
              <a:buFont typeface="Wingdings" charset="2"/>
              <a:buChar char="²"/>
              <a:defRPr/>
            </a:pPr>
            <a:r>
              <a:rPr lang="en-US" sz="1800" dirty="0" smtClean="0">
                <a:solidFill>
                  <a:srgbClr val="1F497D"/>
                </a:solidFill>
                <a:latin typeface="Minion Pro"/>
                <a:cs typeface="Minion Pro"/>
              </a:rPr>
              <a:t>EDC</a:t>
            </a:r>
            <a:endParaRPr lang="en-US" sz="1800" dirty="0">
              <a:solidFill>
                <a:srgbClr val="1F497D"/>
              </a:solidFill>
              <a:latin typeface="Minion Pro"/>
              <a:cs typeface="Minion Pro"/>
            </a:endParaRPr>
          </a:p>
          <a:p>
            <a:pPr marL="342900" indent="-342900">
              <a:buFont typeface="Wingdings" charset="2"/>
              <a:buChar char="²"/>
              <a:defRPr/>
            </a:pPr>
            <a:r>
              <a:rPr lang="en-US" sz="1800" dirty="0">
                <a:solidFill>
                  <a:srgbClr val="1F497D"/>
                </a:solidFill>
                <a:latin typeface="Minion Pro"/>
                <a:cs typeface="Minion Pro"/>
              </a:rPr>
              <a:t>TERC</a:t>
            </a:r>
          </a:p>
          <a:p>
            <a:pPr marL="342900" indent="-342900">
              <a:buFont typeface="Wingdings" charset="2"/>
              <a:buChar char="²"/>
              <a:defRPr/>
            </a:pPr>
            <a:r>
              <a:rPr lang="en-US" sz="1800" dirty="0" err="1" smtClean="0">
                <a:solidFill>
                  <a:srgbClr val="1F497D"/>
                </a:solidFill>
                <a:latin typeface="Minion Pro"/>
                <a:cs typeface="Minion Pro"/>
              </a:rPr>
              <a:t>Univ</a:t>
            </a:r>
            <a:r>
              <a:rPr lang="en-US" sz="1800" dirty="0" smtClean="0">
                <a:solidFill>
                  <a:srgbClr val="1F497D"/>
                </a:solidFill>
                <a:latin typeface="Minion Pro"/>
                <a:cs typeface="Minion Pro"/>
              </a:rPr>
              <a:t> </a:t>
            </a:r>
            <a:r>
              <a:rPr lang="en-US" sz="1800" dirty="0">
                <a:solidFill>
                  <a:srgbClr val="1F497D"/>
                </a:solidFill>
                <a:latin typeface="Minion Pro"/>
                <a:cs typeface="Minion Pro"/>
              </a:rPr>
              <a:t>of Colorado, Boulder</a:t>
            </a:r>
          </a:p>
          <a:p>
            <a:pPr marL="342900" indent="-342900">
              <a:buFont typeface="Wingdings" charset="2"/>
              <a:buChar char="²"/>
              <a:defRPr/>
            </a:pPr>
            <a:r>
              <a:rPr lang="en-US" sz="1800" dirty="0">
                <a:solidFill>
                  <a:srgbClr val="1F497D"/>
                </a:solidFill>
                <a:latin typeface="Minion Pro"/>
                <a:cs typeface="Minion Pro"/>
              </a:rPr>
              <a:t>Inverness Research Associates</a:t>
            </a:r>
          </a:p>
        </p:txBody>
      </p:sp>
      <p:sp>
        <p:nvSpPr>
          <p:cNvPr id="16" name="Rectangle 4"/>
          <p:cNvSpPr>
            <a:spLocks/>
          </p:cNvSpPr>
          <p:nvPr/>
        </p:nvSpPr>
        <p:spPr bwMode="auto">
          <a:xfrm>
            <a:off x="4209374" y="3811080"/>
            <a:ext cx="2197100" cy="1044523"/>
          </a:xfrm>
          <a:prstGeom prst="rect">
            <a:avLst/>
          </a:prstGeom>
          <a:solidFill>
            <a:srgbClr val="004080"/>
          </a:solidFill>
          <a:ln>
            <a:noFill/>
          </a:ln>
          <a:extLs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ctr" eaLnBrk="0" hangingPunct="0">
              <a:defRPr/>
            </a:pPr>
            <a:r>
              <a:rPr lang="en-US" sz="2000" b="1" dirty="0" err="1">
                <a:solidFill>
                  <a:srgbClr val="E6E6E6"/>
                </a:solidFill>
                <a:effectLst>
                  <a:outerShdw blurRad="38100" dist="38100" dir="2700000" algn="tl">
                    <a:srgbClr val="000000"/>
                  </a:outerShdw>
                </a:effectLst>
                <a:latin typeface="Gill Sans" charset="0"/>
                <a:ea typeface="ＭＳ Ｐゴシック" charset="0"/>
                <a:cs typeface="Gill Sans" charset="0"/>
                <a:sym typeface="Gill Sans" charset="0"/>
              </a:rPr>
              <a:t>Cyberlearning</a:t>
            </a:r>
            <a:endParaRPr lang="en-US" sz="2000" b="1" dirty="0">
              <a:solidFill>
                <a:srgbClr val="E6E6E6"/>
              </a:solidFill>
              <a:effectLst>
                <a:outerShdw blurRad="38100" dist="38100" dir="2700000" algn="tl">
                  <a:srgbClr val="000000"/>
                </a:outerShdw>
              </a:effectLst>
              <a:latin typeface="Gill Sans" charset="0"/>
              <a:ea typeface="ＭＳ Ｐゴシック" charset="0"/>
              <a:cs typeface="Gill Sans" charset="0"/>
              <a:sym typeface="Gill Sans" charset="0"/>
            </a:endParaRPr>
          </a:p>
        </p:txBody>
      </p:sp>
      <p:sp>
        <p:nvSpPr>
          <p:cNvPr id="18" name="Rectangle 5"/>
          <p:cNvSpPr>
            <a:spLocks/>
          </p:cNvSpPr>
          <p:nvPr/>
        </p:nvSpPr>
        <p:spPr bwMode="auto">
          <a:xfrm>
            <a:off x="4209374" y="2583417"/>
            <a:ext cx="2197100" cy="1044523"/>
          </a:xfrm>
          <a:prstGeom prst="rect">
            <a:avLst/>
          </a:prstGeom>
          <a:solidFill>
            <a:srgbClr val="004080"/>
          </a:solidFill>
          <a:ln>
            <a:noFill/>
          </a:ln>
          <a:extLs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ctr" eaLnBrk="0" hangingPunct="0">
              <a:defRPr/>
            </a:pPr>
            <a:r>
              <a:rPr lang="en-US" sz="2000" b="1" dirty="0">
                <a:solidFill>
                  <a:srgbClr val="E6E6E6"/>
                </a:solidFill>
                <a:effectLst>
                  <a:outerShdw blurRad="38100" dist="38100" dir="2700000" algn="tl">
                    <a:srgbClr val="000000"/>
                  </a:outerShdw>
                </a:effectLst>
                <a:latin typeface="Gill Sans" charset="0"/>
                <a:ea typeface="ＭＳ Ｐゴシック" charset="0"/>
                <a:cs typeface="Gill Sans" charset="0"/>
                <a:sym typeface="Gill Sans" charset="0"/>
              </a:rPr>
              <a:t>STEM </a:t>
            </a:r>
            <a:br>
              <a:rPr lang="en-US" sz="2000" b="1" dirty="0">
                <a:solidFill>
                  <a:srgbClr val="E6E6E6"/>
                </a:solidFill>
                <a:effectLst>
                  <a:outerShdw blurRad="38100" dist="38100" dir="2700000" algn="tl">
                    <a:srgbClr val="000000"/>
                  </a:outerShdw>
                </a:effectLst>
                <a:latin typeface="Gill Sans" charset="0"/>
                <a:ea typeface="ＭＳ Ｐゴシック" charset="0"/>
                <a:cs typeface="Gill Sans" charset="0"/>
                <a:sym typeface="Gill Sans" charset="0"/>
              </a:rPr>
            </a:br>
            <a:r>
              <a:rPr lang="en-US" sz="2000" b="1" dirty="0">
                <a:solidFill>
                  <a:srgbClr val="E6E6E6"/>
                </a:solidFill>
                <a:effectLst>
                  <a:outerShdw blurRad="38100" dist="38100" dir="2700000" algn="tl">
                    <a:srgbClr val="000000"/>
                  </a:outerShdw>
                </a:effectLst>
                <a:latin typeface="Gill Sans" charset="0"/>
                <a:ea typeface="ＭＳ Ｐゴシック" charset="0"/>
                <a:cs typeface="Gill Sans" charset="0"/>
                <a:sym typeface="Gill Sans" charset="0"/>
              </a:rPr>
              <a:t>Practices</a:t>
            </a:r>
          </a:p>
        </p:txBody>
      </p:sp>
      <p:sp>
        <p:nvSpPr>
          <p:cNvPr id="19" name="Rectangle 6"/>
          <p:cNvSpPr>
            <a:spLocks/>
          </p:cNvSpPr>
          <p:nvPr/>
        </p:nvSpPr>
        <p:spPr bwMode="auto">
          <a:xfrm>
            <a:off x="6588505" y="2583417"/>
            <a:ext cx="2197100" cy="1044523"/>
          </a:xfrm>
          <a:prstGeom prst="rect">
            <a:avLst/>
          </a:prstGeom>
          <a:solidFill>
            <a:srgbClr val="004080"/>
          </a:solidFill>
          <a:ln>
            <a:noFill/>
          </a:ln>
          <a:extLs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ctr" eaLnBrk="0" hangingPunct="0">
              <a:defRPr/>
            </a:pPr>
            <a:r>
              <a:rPr lang="en-US" sz="2000" b="1" dirty="0">
                <a:solidFill>
                  <a:srgbClr val="E6E6E6"/>
                </a:solidFill>
                <a:effectLst>
                  <a:outerShdw blurRad="38100" dist="38100" dir="2700000" algn="tl">
                    <a:srgbClr val="000000"/>
                  </a:outerShdw>
                </a:effectLst>
                <a:latin typeface="Gill Sans" charset="0"/>
                <a:ea typeface="ＭＳ Ｐゴシック" charset="0"/>
                <a:cs typeface="Gill Sans" charset="0"/>
                <a:sym typeface="Gill Sans" charset="0"/>
              </a:rPr>
              <a:t>Formative Assessment</a:t>
            </a:r>
          </a:p>
        </p:txBody>
      </p:sp>
      <p:sp>
        <p:nvSpPr>
          <p:cNvPr id="20" name="Rectangle 6"/>
          <p:cNvSpPr>
            <a:spLocks/>
          </p:cNvSpPr>
          <p:nvPr/>
        </p:nvSpPr>
        <p:spPr bwMode="auto">
          <a:xfrm>
            <a:off x="6588505" y="3811080"/>
            <a:ext cx="2197100" cy="1044523"/>
          </a:xfrm>
          <a:prstGeom prst="rect">
            <a:avLst/>
          </a:prstGeom>
          <a:solidFill>
            <a:srgbClr val="004080"/>
          </a:solidFill>
          <a:ln>
            <a:noFill/>
          </a:ln>
          <a:extLs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ctr" eaLnBrk="0" hangingPunct="0">
              <a:defRPr/>
            </a:pPr>
            <a:r>
              <a:rPr lang="en-US" sz="2000" b="1" dirty="0">
                <a:solidFill>
                  <a:srgbClr val="E6E6E6"/>
                </a:solidFill>
                <a:effectLst>
                  <a:outerShdw blurRad="38100" dist="38100" dir="2700000" algn="tl">
                    <a:srgbClr val="000000"/>
                  </a:outerShdw>
                </a:effectLst>
                <a:latin typeface="Gill Sans" charset="0"/>
                <a:ea typeface="ＭＳ Ｐゴシック" charset="0"/>
                <a:cs typeface="Gill Sans" charset="0"/>
                <a:sym typeface="Gill Sans" charset="0"/>
              </a:rPr>
              <a:t>Learning </a:t>
            </a:r>
            <a:br>
              <a:rPr lang="en-US" sz="2000" b="1" dirty="0">
                <a:solidFill>
                  <a:srgbClr val="E6E6E6"/>
                </a:solidFill>
                <a:effectLst>
                  <a:outerShdw blurRad="38100" dist="38100" dir="2700000" algn="tl">
                    <a:srgbClr val="000000"/>
                  </a:outerShdw>
                </a:effectLst>
                <a:latin typeface="Gill Sans" charset="0"/>
                <a:ea typeface="ＭＳ Ｐゴシック" charset="0"/>
                <a:cs typeface="Gill Sans" charset="0"/>
                <a:sym typeface="Gill Sans" charset="0"/>
              </a:rPr>
            </a:br>
            <a:r>
              <a:rPr lang="en-US" sz="2000" b="1" dirty="0">
                <a:solidFill>
                  <a:srgbClr val="E6E6E6"/>
                </a:solidFill>
                <a:effectLst>
                  <a:outerShdw blurRad="38100" dist="38100" dir="2700000" algn="tl">
                    <a:srgbClr val="000000"/>
                  </a:outerShdw>
                </a:effectLst>
                <a:latin typeface="Gill Sans" charset="0"/>
                <a:ea typeface="ＭＳ Ｐゴシック" charset="0"/>
                <a:cs typeface="Gill Sans" charset="0"/>
                <a:sym typeface="Gill Sans" charset="0"/>
              </a:rPr>
              <a:t>Across Settings</a:t>
            </a:r>
          </a:p>
        </p:txBody>
      </p:sp>
      <p:sp>
        <p:nvSpPr>
          <p:cNvPr id="21" name="Rectangle 20"/>
          <p:cNvSpPr/>
          <p:nvPr/>
        </p:nvSpPr>
        <p:spPr>
          <a:xfrm>
            <a:off x="348582" y="1428766"/>
            <a:ext cx="3725327" cy="2677656"/>
          </a:xfrm>
          <a:prstGeom prst="rect">
            <a:avLst/>
          </a:prstGeom>
        </p:spPr>
        <p:txBody>
          <a:bodyPr wrap="square">
            <a:spAutoFit/>
          </a:bodyPr>
          <a:lstStyle/>
          <a:p>
            <a:pPr>
              <a:defRPr/>
            </a:pPr>
            <a:r>
              <a:rPr lang="en-US" i="1" dirty="0">
                <a:solidFill>
                  <a:srgbClr val="191919"/>
                </a:solidFill>
                <a:latin typeface="Minion Pro"/>
                <a:cs typeface="Minion Pro"/>
              </a:rPr>
              <a:t>Long-term and large-scale improvement of STEM </a:t>
            </a:r>
            <a:r>
              <a:rPr lang="en-US" i="1" dirty="0" smtClean="0">
                <a:solidFill>
                  <a:srgbClr val="191919"/>
                </a:solidFill>
                <a:latin typeface="Minion Pro"/>
                <a:cs typeface="Minion Pro"/>
              </a:rPr>
              <a:t>education </a:t>
            </a:r>
            <a:r>
              <a:rPr lang="en-US" i="1" dirty="0">
                <a:solidFill>
                  <a:srgbClr val="191919"/>
                </a:solidFill>
                <a:latin typeface="Minion Pro"/>
                <a:cs typeface="Minion Pro"/>
              </a:rPr>
              <a:t>will require significant shifts in practice across communities of </a:t>
            </a:r>
            <a:r>
              <a:rPr lang="en-US" i="1" dirty="0" smtClean="0">
                <a:solidFill>
                  <a:srgbClr val="191919"/>
                </a:solidFill>
                <a:latin typeface="Minion Pro"/>
                <a:cs typeface="Minion Pro"/>
              </a:rPr>
              <a:t>educators</a:t>
            </a:r>
            <a:r>
              <a:rPr lang="en-US" i="1" dirty="0">
                <a:solidFill>
                  <a:srgbClr val="191919"/>
                </a:solidFill>
                <a:latin typeface="Minion Pro"/>
                <a:cs typeface="Minion Pro"/>
              </a:rPr>
              <a:t>, researchers, and </a:t>
            </a:r>
            <a:r>
              <a:rPr lang="en-US" i="1" dirty="0" smtClean="0">
                <a:solidFill>
                  <a:srgbClr val="191919"/>
                </a:solidFill>
                <a:latin typeface="Minion Pro"/>
                <a:cs typeface="Minion Pro"/>
              </a:rPr>
              <a:t>policymakers. </a:t>
            </a:r>
            <a:endParaRPr lang="en-US" i="1" dirty="0">
              <a:solidFill>
                <a:srgbClr val="191919"/>
              </a:solidFill>
              <a:latin typeface="Minion Pro"/>
              <a:cs typeface="Minion Pro"/>
            </a:endParaRPr>
          </a:p>
        </p:txBody>
      </p:sp>
      <p:sp>
        <p:nvSpPr>
          <p:cNvPr id="4" name="Rectangle 3"/>
          <p:cNvSpPr/>
          <p:nvPr/>
        </p:nvSpPr>
        <p:spPr>
          <a:xfrm>
            <a:off x="4217839" y="2116013"/>
            <a:ext cx="4563533" cy="430887"/>
          </a:xfrm>
          <a:prstGeom prst="rect">
            <a:avLst/>
          </a:prstGeom>
        </p:spPr>
        <p:txBody>
          <a:bodyPr wrap="square">
            <a:spAutoFit/>
          </a:bodyPr>
          <a:lstStyle/>
          <a:p>
            <a:pPr algn="ctr">
              <a:defRPr/>
            </a:pPr>
            <a:r>
              <a:rPr lang="en-US" sz="2200" i="1" dirty="0" smtClean="0">
                <a:solidFill>
                  <a:srgbClr val="191919"/>
                </a:solidFill>
                <a:latin typeface="Minion Pro"/>
                <a:cs typeface="Minion Pro"/>
              </a:rPr>
              <a:t>Focus on Four High-Leverage Themes</a:t>
            </a:r>
            <a:endParaRPr lang="en-US" sz="2200" i="1" dirty="0">
              <a:solidFill>
                <a:srgbClr val="191919"/>
              </a:solidFill>
              <a:latin typeface="Minion Pro"/>
              <a:cs typeface="Minion Pro"/>
            </a:endParaRPr>
          </a:p>
        </p:txBody>
      </p:sp>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60507" y="5646385"/>
            <a:ext cx="1059350" cy="1059350"/>
          </a:xfrm>
          <a:prstGeom prst="rect">
            <a:avLst/>
          </a:prstGeom>
        </p:spPr>
      </p:pic>
    </p:spTree>
    <p:extLst>
      <p:ext uri="{BB962C8B-B14F-4D97-AF65-F5344CB8AC3E}">
        <p14:creationId xmlns:p14="http://schemas.microsoft.com/office/powerpoint/2010/main" val="250742041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6-24 at 8.40.39 AM.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473701" y="203200"/>
            <a:ext cx="2572494" cy="6464300"/>
          </a:xfrm>
          <a:prstGeom prst="rect">
            <a:avLst/>
          </a:prstGeom>
          <a:ln>
            <a:solidFill>
              <a:schemeClr val="tx1"/>
            </a:solidFill>
          </a:ln>
        </p:spPr>
      </p:pic>
      <p:sp>
        <p:nvSpPr>
          <p:cNvPr id="3" name="Title 1"/>
          <p:cNvSpPr txBox="1">
            <a:spLocks/>
          </p:cNvSpPr>
          <p:nvPr/>
        </p:nvSpPr>
        <p:spPr>
          <a:xfrm>
            <a:off x="284975" y="222776"/>
            <a:ext cx="4871225" cy="5974823"/>
          </a:xfrm>
          <a:prstGeom prst="rect">
            <a:avLst/>
          </a:prstGeom>
        </p:spPr>
        <p:txBody>
          <a:bodyPr tIns="91440" bIns="91440">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4000" dirty="0" smtClean="0">
                <a:latin typeface="Minion Pro"/>
                <a:cs typeface="Minion Pro"/>
              </a:rPr>
              <a:t>To Learn More about the NRC Framework &amp; NGSS</a:t>
            </a:r>
          </a:p>
          <a:p>
            <a:pPr algn="l"/>
            <a:endParaRPr lang="en-US" sz="4000" dirty="0">
              <a:latin typeface="Minion Pro"/>
              <a:cs typeface="Minion Pro"/>
            </a:endParaRPr>
          </a:p>
          <a:p>
            <a:pPr algn="l"/>
            <a:r>
              <a:rPr lang="en-US" sz="4000" i="1" dirty="0" smtClean="0">
                <a:latin typeface="Minion Pro"/>
                <a:cs typeface="Minion Pro"/>
              </a:rPr>
              <a:t>Check out the resources on the handout…</a:t>
            </a:r>
            <a:endParaRPr lang="en-US" sz="4000" i="1" dirty="0">
              <a:latin typeface="Minion Pro"/>
              <a:cs typeface="Minion Pro"/>
            </a:endParaRPr>
          </a:p>
        </p:txBody>
      </p:sp>
    </p:spTree>
    <p:extLst>
      <p:ext uri="{BB962C8B-B14F-4D97-AF65-F5344CB8AC3E}">
        <p14:creationId xmlns:p14="http://schemas.microsoft.com/office/powerpoint/2010/main" val="3151702221"/>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201253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75" y="2178577"/>
            <a:ext cx="8229600" cy="1344772"/>
          </a:xfrm>
        </p:spPr>
        <p:txBody>
          <a:bodyPr tIns="91440" bIns="91440">
            <a:noAutofit/>
          </a:bodyPr>
          <a:lstStyle/>
          <a:p>
            <a:r>
              <a:rPr lang="en-US" sz="4800" dirty="0" smtClean="0">
                <a:latin typeface="Minion Pro"/>
                <a:cs typeface="Minion Pro"/>
              </a:rPr>
              <a:t>Quick Background on </a:t>
            </a:r>
            <a:br>
              <a:rPr lang="en-US" sz="4800" dirty="0" smtClean="0">
                <a:latin typeface="Minion Pro"/>
                <a:cs typeface="Minion Pro"/>
              </a:rPr>
            </a:br>
            <a:r>
              <a:rPr lang="en-US" sz="4800" dirty="0" smtClean="0">
                <a:latin typeface="Minion Pro"/>
                <a:cs typeface="Minion Pro"/>
              </a:rPr>
              <a:t>the Framework &amp; Standards</a:t>
            </a:r>
            <a:endParaRPr lang="en-US" sz="4800" dirty="0">
              <a:latin typeface="Minion Pro"/>
              <a:cs typeface="Minion Pro"/>
            </a:endParaRPr>
          </a:p>
        </p:txBody>
      </p:sp>
    </p:spTree>
    <p:extLst>
      <p:ext uri="{BB962C8B-B14F-4D97-AF65-F5344CB8AC3E}">
        <p14:creationId xmlns:p14="http://schemas.microsoft.com/office/powerpoint/2010/main" val="170970958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3"/>
          <p:cNvSpPr>
            <a:spLocks noGrp="1"/>
          </p:cNvSpPr>
          <p:nvPr>
            <p:ph type="title"/>
          </p:nvPr>
        </p:nvSpPr>
        <p:spPr>
          <a:xfrm>
            <a:off x="0" y="527050"/>
            <a:ext cx="8302625" cy="1143000"/>
          </a:xfrm>
        </p:spPr>
        <p:txBody>
          <a:bodyPr/>
          <a:lstStyle/>
          <a:p>
            <a:r>
              <a:rPr lang="en-US" sz="3200" dirty="0" smtClean="0">
                <a:solidFill>
                  <a:srgbClr val="800000"/>
                </a:solidFill>
                <a:ea typeface="ＭＳ Ｐゴシック" charset="-128"/>
                <a:cs typeface="ＭＳ Ｐゴシック" charset="-128"/>
              </a:rPr>
              <a:t>Summary of Important Changes</a:t>
            </a:r>
          </a:p>
        </p:txBody>
      </p:sp>
      <p:graphicFrame>
        <p:nvGraphicFramePr>
          <p:cNvPr id="7" name="Table 6"/>
          <p:cNvGraphicFramePr>
            <a:graphicFrameLocks noGrp="1"/>
          </p:cNvGraphicFramePr>
          <p:nvPr/>
        </p:nvGraphicFramePr>
        <p:xfrm>
          <a:off x="258763" y="1422400"/>
          <a:ext cx="7767392" cy="5212080"/>
        </p:xfrm>
        <a:graphic>
          <a:graphicData uri="http://schemas.openxmlformats.org/drawingml/2006/table">
            <a:tbl>
              <a:tblPr firstRow="1" bandRow="1">
                <a:tableStyleId>{073A0DAA-6AF3-43AB-8588-CEC1D06C72B9}</a:tableStyleId>
              </a:tblPr>
              <a:tblGrid>
                <a:gridCol w="3591373"/>
                <a:gridCol w="4176019"/>
              </a:tblGrid>
              <a:tr h="0">
                <a:tc>
                  <a:txBody>
                    <a:bodyPr/>
                    <a:lstStyle/>
                    <a:p>
                      <a:pPr algn="ctr"/>
                      <a:r>
                        <a:rPr lang="en-US" sz="2000" dirty="0" smtClean="0"/>
                        <a:t>Less</a:t>
                      </a:r>
                      <a:endParaRPr lang="en-US" sz="2000" dirty="0"/>
                    </a:p>
                  </a:txBody>
                  <a:tcPr/>
                </a:tc>
                <a:tc>
                  <a:txBody>
                    <a:bodyPr/>
                    <a:lstStyle/>
                    <a:p>
                      <a:pPr algn="ctr"/>
                      <a:r>
                        <a:rPr lang="en-US" sz="2000" dirty="0" smtClean="0"/>
                        <a:t>More</a:t>
                      </a:r>
                      <a:endParaRPr lang="en-US" sz="2000" dirty="0"/>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Focus on solely eradicating misconceptions</a:t>
                      </a:r>
                      <a:endParaRPr lang="en-US" sz="2000" dirty="0" smtClean="0">
                        <a:ea typeface="ＭＳ Ｐゴシック" charset="-128"/>
                        <a:cs typeface="ＭＳ Ｐゴシック" charset="-128"/>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Build on prior knowledge,</a:t>
                      </a:r>
                      <a:r>
                        <a:rPr lang="en-US" sz="2000" baseline="0" dirty="0" smtClean="0"/>
                        <a:t> </a:t>
                      </a:r>
                      <a:r>
                        <a:rPr lang="en-US" sz="2000" dirty="0" smtClean="0"/>
                        <a:t>interest  and identity when possible</a:t>
                      </a:r>
                      <a:endParaRPr lang="en-US" sz="2000" dirty="0" smtClean="0">
                        <a:ea typeface="ＭＳ Ｐゴシック" charset="-128"/>
                        <a:cs typeface="ＭＳ Ｐゴシック" charset="-128"/>
                      </a:endParaRP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Inquiry as isolated activity</a:t>
                      </a:r>
                    </a:p>
                    <a:p>
                      <a:endParaRPr lang="en-US" sz="20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Practices embody inquiry as how one does and learns science </a:t>
                      </a:r>
                      <a:endParaRPr lang="en-US" sz="2000" dirty="0" smtClean="0">
                        <a:ea typeface="ＭＳ Ｐゴシック" charset="-128"/>
                        <a:cs typeface="ＭＳ Ｐゴシック" charset="-128"/>
                      </a:endParaRP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Science as a body of knowledge to be memorized</a:t>
                      </a:r>
                      <a:endParaRPr lang="en-US" sz="2000" dirty="0" smtClean="0">
                        <a:ea typeface="ＭＳ Ｐゴシック" charset="-128"/>
                        <a:cs typeface="ＭＳ Ｐゴシック" charset="-128"/>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Science content is learned through </a:t>
                      </a:r>
                    </a:p>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engagement in practices—along developmental progressions</a:t>
                      </a:r>
                      <a:endParaRPr lang="en-US" sz="2000" dirty="0" smtClean="0">
                        <a:ea typeface="ＭＳ Ｐゴシック" charset="-128"/>
                        <a:cs typeface="ＭＳ Ｐゴシック" charset="-128"/>
                      </a:endParaRP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ea typeface="ＭＳ Ｐゴシック" charset="-128"/>
                          <a:cs typeface="ＭＳ Ｐゴシック" charset="-128"/>
                        </a:rPr>
                        <a:t>Select curriculum coverage of applications of </a:t>
                      </a:r>
                      <a:r>
                        <a:rPr lang="en-US" sz="2000" baseline="0" dirty="0" smtClean="0">
                          <a:ea typeface="ＭＳ Ｐゴシック" charset="-128"/>
                          <a:cs typeface="ＭＳ Ｐゴシック" charset="-128"/>
                        </a:rPr>
                        <a:t>science, engineering and technology</a:t>
                      </a:r>
                      <a:endParaRPr lang="en-US" sz="2000" dirty="0" smtClean="0">
                        <a:ea typeface="ＭＳ Ｐゴシック" charset="-128"/>
                        <a:cs typeface="ＭＳ Ｐゴシック" charset="-128"/>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ea typeface="ＭＳ Ｐゴシック" charset="-128"/>
                          <a:cs typeface="ＭＳ Ｐゴシック" charset="-128"/>
                        </a:rPr>
                        <a:t>Greater emphasis on engineering and applications of science and technology</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Only older children able to learn science</a:t>
                      </a:r>
                      <a:endParaRPr lang="en-US" sz="2000" dirty="0" smtClean="0">
                        <a:ea typeface="ＭＳ Ｐゴシック" charset="-128"/>
                        <a:cs typeface="ＭＳ Ｐゴシック" charset="-128"/>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Young children are quite capable and interested in science learning</a:t>
                      </a:r>
                      <a:endParaRPr lang="en-US" sz="2000" dirty="0" smtClean="0">
                        <a:ea typeface="ＭＳ Ｐゴシック" charset="-128"/>
                        <a:cs typeface="ＭＳ Ｐゴシック" charset="-128"/>
                      </a:endParaRP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Focus on ambitious science learning goals for select students</a:t>
                      </a:r>
                      <a:endParaRPr lang="en-US" sz="2000" dirty="0" smtClean="0">
                        <a:ea typeface="ＭＳ Ｐゴシック" charset="-128"/>
                        <a:cs typeface="ＭＳ Ｐゴシック" charset="-128"/>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Focus on ambitious science learning goals for all students</a:t>
                      </a:r>
                      <a:endParaRPr lang="en-US" sz="2000" dirty="0" smtClean="0">
                        <a:ea typeface="ＭＳ Ｐゴシック" charset="-128"/>
                        <a:cs typeface="ＭＳ Ｐゴシック" charset="-128"/>
                      </a:endParaRPr>
                    </a:p>
                  </a:txBody>
                  <a:tcPr/>
                </a:tc>
              </a:tr>
            </a:tbl>
          </a:graphicData>
        </a:graphic>
      </p:graphicFrame>
    </p:spTree>
    <p:extLst>
      <p:ext uri="{BB962C8B-B14F-4D97-AF65-F5344CB8AC3E}">
        <p14:creationId xmlns:p14="http://schemas.microsoft.com/office/powerpoint/2010/main" val="891972756"/>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auto">
          <a:xfrm>
            <a:off x="3715313" y="3756539"/>
            <a:ext cx="1435163" cy="2106333"/>
          </a:xfrm>
          <a:prstGeom prst="rect">
            <a:avLst/>
          </a:prstGeom>
          <a:noFill/>
          <a:ln w="9525">
            <a:noFill/>
            <a:miter lim="800000"/>
            <a:headEnd/>
            <a:tailEnd/>
          </a:ln>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8448" y="3756539"/>
            <a:ext cx="1358456" cy="2095903"/>
          </a:xfrm>
          <a:prstGeom prst="rect">
            <a:avLst/>
          </a:prstGeom>
        </p:spPr>
      </p:pic>
      <p:sp>
        <p:nvSpPr>
          <p:cNvPr id="6" name="Title 1"/>
          <p:cNvSpPr>
            <a:spLocks noGrp="1"/>
          </p:cNvSpPr>
          <p:nvPr>
            <p:ph type="title"/>
          </p:nvPr>
        </p:nvSpPr>
        <p:spPr>
          <a:xfrm>
            <a:off x="457200" y="186227"/>
            <a:ext cx="8229600" cy="692556"/>
          </a:xfrm>
        </p:spPr>
        <p:txBody>
          <a:bodyPr tIns="91440" bIns="91440">
            <a:noAutofit/>
          </a:bodyPr>
          <a:lstStyle/>
          <a:p>
            <a:r>
              <a:rPr lang="en-US" sz="3600" dirty="0" smtClean="0">
                <a:cs typeface="Garamond"/>
              </a:rPr>
              <a:t>Select Resources to Inform</a:t>
            </a:r>
            <a:br>
              <a:rPr lang="en-US" sz="3600" dirty="0" smtClean="0">
                <a:cs typeface="Garamond"/>
              </a:rPr>
            </a:br>
            <a:r>
              <a:rPr lang="en-US" sz="3600" dirty="0" smtClean="0">
                <a:cs typeface="Garamond"/>
              </a:rPr>
              <a:t>Equity-Focused Implementation</a:t>
            </a:r>
            <a:endParaRPr lang="en-US" sz="3600" dirty="0">
              <a:cs typeface="Garamond"/>
            </a:endParaRPr>
          </a:p>
        </p:txBody>
      </p:sp>
      <p:sp>
        <p:nvSpPr>
          <p:cNvPr id="2" name="Slide Number Placeholder 1"/>
          <p:cNvSpPr>
            <a:spLocks noGrp="1"/>
          </p:cNvSpPr>
          <p:nvPr>
            <p:ph type="sldNum" sz="quarter" idx="4294967295"/>
          </p:nvPr>
        </p:nvSpPr>
        <p:spPr>
          <a:xfrm>
            <a:off x="8496300" y="6356350"/>
            <a:ext cx="647700" cy="365125"/>
          </a:xfrm>
          <a:prstGeom prst="rect">
            <a:avLst/>
          </a:prstGeom>
        </p:spPr>
        <p:txBody>
          <a:bodyPr/>
          <a:lstStyle/>
          <a:p>
            <a:fld id="{CB022EEB-2A74-934B-87F2-03137DF17EAF}" type="slidenum">
              <a:rPr lang="en-US" smtClean="0">
                <a:solidFill>
                  <a:prstClr val="white"/>
                </a:solidFill>
              </a:rPr>
              <a:pPr/>
              <a:t>41</a:t>
            </a:fld>
            <a:endParaRPr lang="en-US">
              <a:solidFill>
                <a:prstClr val="white"/>
              </a:solidFill>
            </a:endParaRPr>
          </a:p>
        </p:txBody>
      </p:sp>
      <p:pic>
        <p:nvPicPr>
          <p:cNvPr id="8" name="Picture 1" descr="Framework cover.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6716" y="1124329"/>
            <a:ext cx="1991660" cy="2412433"/>
          </a:xfrm>
          <a:prstGeom prst="rect">
            <a:avLst/>
          </a:prstGeom>
          <a:noFill/>
          <a:ln w="9525">
            <a:noFill/>
            <a:miter lim="800000"/>
            <a:headEnd/>
            <a:tailEnd/>
          </a:ln>
        </p:spPr>
      </p:pic>
      <p:pic>
        <p:nvPicPr>
          <p:cNvPr id="3" name="Picture 2" descr="Screen Shot 2013-06-06 at 1.22.31 PM.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396429" y="1248218"/>
            <a:ext cx="1991659" cy="2415759"/>
          </a:xfrm>
          <a:prstGeom prst="rect">
            <a:avLst/>
          </a:prstGeom>
          <a:ln>
            <a:solidFill>
              <a:schemeClr val="tx1"/>
            </a:solidFill>
          </a:ln>
        </p:spPr>
      </p:pic>
      <p:pic>
        <p:nvPicPr>
          <p:cNvPr id="10" name="Picture 9"/>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020259" y="1124329"/>
            <a:ext cx="1980522" cy="2415916"/>
          </a:xfrm>
          <a:prstGeom prst="rect">
            <a:avLst/>
          </a:prstGeom>
          <a:ln>
            <a:solidFill>
              <a:srgbClr val="000000"/>
            </a:solidFill>
          </a:ln>
        </p:spPr>
      </p:pic>
      <p:sp>
        <p:nvSpPr>
          <p:cNvPr id="4" name="TextBox 3"/>
          <p:cNvSpPr txBox="1"/>
          <p:nvPr/>
        </p:nvSpPr>
        <p:spPr>
          <a:xfrm>
            <a:off x="5786237" y="2568042"/>
            <a:ext cx="1585752" cy="830997"/>
          </a:xfrm>
          <a:prstGeom prst="rect">
            <a:avLst/>
          </a:prstGeom>
          <a:solidFill>
            <a:schemeClr val="bg1"/>
          </a:solidFill>
          <a:ln>
            <a:solidFill>
              <a:schemeClr val="tx1"/>
            </a:solidFill>
          </a:ln>
        </p:spPr>
        <p:txBody>
          <a:bodyPr wrap="square" rtlCol="0">
            <a:spAutoFit/>
          </a:bodyPr>
          <a:lstStyle/>
          <a:p>
            <a:pPr algn="ctr" eaLnBrk="0" hangingPunct="0"/>
            <a:r>
              <a:rPr lang="en-US" sz="1600" dirty="0" smtClean="0">
                <a:solidFill>
                  <a:prstClr val="black"/>
                </a:solidFill>
                <a:latin typeface="Times" pitchFamily="-109" charset="0"/>
              </a:rPr>
              <a:t>Appendix D: </a:t>
            </a:r>
            <a:br>
              <a:rPr lang="en-US" sz="1600" dirty="0" smtClean="0">
                <a:solidFill>
                  <a:prstClr val="black"/>
                </a:solidFill>
                <a:latin typeface="Times" pitchFamily="-109" charset="0"/>
              </a:rPr>
            </a:br>
            <a:r>
              <a:rPr lang="en-US" sz="1600" dirty="0" smtClean="0">
                <a:solidFill>
                  <a:prstClr val="black"/>
                </a:solidFill>
                <a:latin typeface="Times" pitchFamily="-109" charset="0"/>
              </a:rPr>
              <a:t>“All Standards, All Students”</a:t>
            </a:r>
            <a:endParaRPr lang="en-US" sz="1600" dirty="0">
              <a:solidFill>
                <a:prstClr val="black"/>
              </a:solidFill>
              <a:latin typeface="Times" pitchFamily="-109" charset="0"/>
            </a:endParaRPr>
          </a:p>
        </p:txBody>
      </p:sp>
      <p:pic>
        <p:nvPicPr>
          <p:cNvPr id="11" name="Picture 10" descr="PB218X.jp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943202" y="3756539"/>
            <a:ext cx="1455813" cy="2084239"/>
          </a:xfrm>
          <a:prstGeom prst="rect">
            <a:avLst/>
          </a:prstGeom>
        </p:spPr>
      </p:pic>
      <p:pic>
        <p:nvPicPr>
          <p:cNvPr id="12" name="Picture 5" descr="LIFE"/>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263309" y="3756539"/>
            <a:ext cx="1626772" cy="2101409"/>
          </a:xfrm>
          <a:prstGeom prst="rect">
            <a:avLst/>
          </a:prstGeom>
          <a:noFill/>
          <a:ln w="9525">
            <a:noFill/>
            <a:miter lim="800000"/>
            <a:headEnd/>
            <a:tailEnd/>
          </a:ln>
        </p:spPr>
      </p:pic>
      <p:pic>
        <p:nvPicPr>
          <p:cNvPr id="13" name="Picture 2"/>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432464" y="3752067"/>
            <a:ext cx="1557501" cy="2090990"/>
          </a:xfrm>
          <a:prstGeom prst="rect">
            <a:avLst/>
          </a:prstGeom>
          <a:noFill/>
          <a:ln w="9525">
            <a:noFill/>
            <a:miter lim="800000"/>
            <a:headEnd/>
            <a:tailEnd/>
          </a:ln>
        </p:spPr>
      </p:pic>
      <p:sp>
        <p:nvSpPr>
          <p:cNvPr id="7" name="TextBox 6"/>
          <p:cNvSpPr txBox="1"/>
          <p:nvPr/>
        </p:nvSpPr>
        <p:spPr>
          <a:xfrm>
            <a:off x="7154337" y="5797921"/>
            <a:ext cx="1862667" cy="276999"/>
          </a:xfrm>
          <a:prstGeom prst="rect">
            <a:avLst/>
          </a:prstGeom>
          <a:noFill/>
        </p:spPr>
        <p:txBody>
          <a:bodyPr wrap="square" rtlCol="0">
            <a:spAutoFit/>
          </a:bodyPr>
          <a:lstStyle/>
          <a:p>
            <a:pPr algn="ctr" eaLnBrk="0" hangingPunct="0"/>
            <a:r>
              <a:rPr lang="en-US" sz="1200" dirty="0" smtClean="0">
                <a:solidFill>
                  <a:prstClr val="black"/>
                </a:solidFill>
                <a:latin typeface="Times" pitchFamily="-109" charset="0"/>
              </a:rPr>
              <a:t>http://life-</a:t>
            </a:r>
            <a:r>
              <a:rPr lang="en-US" sz="1200" dirty="0" err="1" smtClean="0">
                <a:solidFill>
                  <a:prstClr val="black"/>
                </a:solidFill>
                <a:latin typeface="Times" pitchFamily="-109" charset="0"/>
              </a:rPr>
              <a:t>slc.org</a:t>
            </a:r>
            <a:r>
              <a:rPr lang="en-US" sz="1200" dirty="0" smtClean="0">
                <a:solidFill>
                  <a:prstClr val="black"/>
                </a:solidFill>
                <a:latin typeface="Times" pitchFamily="-109" charset="0"/>
              </a:rPr>
              <a:t>/panel/</a:t>
            </a:r>
            <a:endParaRPr lang="en-US" sz="1200" dirty="0">
              <a:solidFill>
                <a:prstClr val="black"/>
              </a:solidFill>
              <a:latin typeface="Times" pitchFamily="-109" charset="0"/>
            </a:endParaRPr>
          </a:p>
        </p:txBody>
      </p:sp>
    </p:spTree>
    <p:extLst>
      <p:ext uri="{BB962C8B-B14F-4D97-AF65-F5344CB8AC3E}">
        <p14:creationId xmlns:p14="http://schemas.microsoft.com/office/powerpoint/2010/main" val="37500268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par>
                                <p:cTn id="17" presetID="9"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dissolv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descr="0309096715"/>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3086088" y="969852"/>
            <a:ext cx="2176392" cy="3260217"/>
          </a:xfrm>
          <a:prstGeom prst="rect">
            <a:avLst/>
          </a:prstGeom>
          <a:noFill/>
          <a:ln w="3175">
            <a:solidFill>
              <a:schemeClr val="tx2"/>
            </a:solidFill>
            <a:miter lim="800000"/>
            <a:headEnd/>
            <a:tailEnd/>
          </a:ln>
        </p:spPr>
      </p:pic>
      <p:pic>
        <p:nvPicPr>
          <p:cNvPr id="5"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86280" y="976532"/>
            <a:ext cx="2268764" cy="3244451"/>
          </a:xfrm>
          <a:prstGeom prst="rect">
            <a:avLst/>
          </a:prstGeom>
          <a:noFill/>
          <a:ln w="3175">
            <a:solidFill>
              <a:schemeClr val="tx2"/>
            </a:solidFill>
            <a:miter lim="800000"/>
            <a:headEnd/>
            <a:tailEnd/>
          </a:ln>
        </p:spPr>
      </p:pic>
      <p:pic>
        <p:nvPicPr>
          <p:cNvPr id="7" name="Picture 3" descr="LSIE Report Cover.pdf"/>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93524" y="980425"/>
            <a:ext cx="2279563" cy="3256790"/>
          </a:xfrm>
          <a:prstGeom prst="rect">
            <a:avLst/>
          </a:prstGeom>
          <a:noFill/>
          <a:ln w="3175" cmpd="sng">
            <a:solidFill>
              <a:schemeClr val="tx1"/>
            </a:solidFill>
            <a:miter lim="800000"/>
            <a:headEnd/>
            <a:tailEnd/>
          </a:ln>
        </p:spPr>
      </p:pic>
      <p:pic>
        <p:nvPicPr>
          <p:cNvPr id="9" name="Picture 3" descr="Qffs+v35lepf0ZDbQIu6noWbJqeqfSbDAGrKNdF+upDZlJVXC8cwD4pZewaIWPRs"/>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556169" y="3341125"/>
            <a:ext cx="2260756" cy="3295771"/>
          </a:xfrm>
          <a:prstGeom prst="rect">
            <a:avLst/>
          </a:prstGeom>
          <a:noFill/>
          <a:ln w="3175">
            <a:solidFill>
              <a:schemeClr val="tx2"/>
            </a:solidFill>
            <a:miter lim="800000"/>
            <a:headEnd/>
            <a:tailEnd/>
          </a:ln>
        </p:spPr>
      </p:pic>
      <p:pic>
        <p:nvPicPr>
          <p:cNvPr id="10" name="Picture 5" descr="HSL"/>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579365" y="3360127"/>
            <a:ext cx="2227836" cy="3276769"/>
          </a:xfrm>
          <a:prstGeom prst="rect">
            <a:avLst/>
          </a:prstGeom>
          <a:noFill/>
          <a:ln w="9525">
            <a:solidFill>
              <a:schemeClr val="tx1"/>
            </a:solidFill>
            <a:miter lim="800000"/>
            <a:headEnd/>
            <a:tailEnd/>
          </a:ln>
        </p:spPr>
      </p:pic>
      <p:sp>
        <p:nvSpPr>
          <p:cNvPr id="8" name="TextBox 7"/>
          <p:cNvSpPr txBox="1"/>
          <p:nvPr/>
        </p:nvSpPr>
        <p:spPr>
          <a:xfrm>
            <a:off x="7020795" y="5768258"/>
            <a:ext cx="1271853" cy="769441"/>
          </a:xfrm>
          <a:prstGeom prst="rect">
            <a:avLst/>
          </a:prstGeom>
          <a:noFill/>
        </p:spPr>
        <p:txBody>
          <a:bodyPr wrap="none" rtlCol="0">
            <a:spAutoFit/>
          </a:bodyPr>
          <a:lstStyle/>
          <a:p>
            <a:r>
              <a:rPr lang="en-US" sz="2200" dirty="0" smtClean="0">
                <a:latin typeface="Abadi MT Condensed Extra Bold"/>
                <a:cs typeface="Abadi MT Condensed Extra Bold"/>
              </a:rPr>
              <a:t>Available:</a:t>
            </a:r>
          </a:p>
          <a:p>
            <a:r>
              <a:rPr lang="en-US" sz="2200" dirty="0" err="1" smtClean="0">
                <a:latin typeface="Abadi MT Condensed Extra Bold"/>
                <a:cs typeface="Abadi MT Condensed Extra Bold"/>
              </a:rPr>
              <a:t>nap.edu</a:t>
            </a:r>
            <a:endParaRPr lang="en-US" sz="2200" dirty="0">
              <a:latin typeface="Abadi MT Condensed Extra Bold"/>
              <a:cs typeface="Abadi MT Condensed Extra Bold"/>
            </a:endParaRPr>
          </a:p>
        </p:txBody>
      </p:sp>
    </p:spTree>
    <p:extLst>
      <p:ext uri="{BB962C8B-B14F-4D97-AF65-F5344CB8AC3E}">
        <p14:creationId xmlns:p14="http://schemas.microsoft.com/office/powerpoint/2010/main" val="3914598872"/>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449577" y="1494205"/>
            <a:ext cx="3780094" cy="5016736"/>
          </a:xfrm>
          <a:prstGeom prst="rect">
            <a:avLst/>
          </a:prstGeom>
        </p:spPr>
        <p:txBody>
          <a:bodyPr wrap="square" lIns="91418" tIns="45709" rIns="91418" bIns="45709">
            <a:spAutoFit/>
          </a:bodyPr>
          <a:lstStyle/>
          <a:p>
            <a:pPr marL="230107" indent="-230107">
              <a:buFont typeface="Arial"/>
              <a:buChar char="•"/>
              <a:defRPr/>
            </a:pPr>
            <a:r>
              <a:rPr lang="en-US" sz="2000" dirty="0"/>
              <a:t>“The framework is designed to help realize a vision for education in the sciences and engineering in which students, over multiple years of school, actively engage in </a:t>
            </a:r>
            <a:r>
              <a:rPr lang="en-US" sz="2000" i="1" dirty="0">
                <a:solidFill>
                  <a:srgbClr val="800000"/>
                </a:solidFill>
              </a:rPr>
              <a:t>science and engineering practices </a:t>
            </a:r>
            <a:r>
              <a:rPr lang="en-US" sz="2000" dirty="0"/>
              <a:t>and </a:t>
            </a:r>
            <a:r>
              <a:rPr lang="en-US" sz="2000" i="1" dirty="0">
                <a:solidFill>
                  <a:srgbClr val="800000"/>
                </a:solidFill>
              </a:rPr>
              <a:t>apply crosscutting concepts </a:t>
            </a:r>
            <a:r>
              <a:rPr lang="en-US" sz="2000" dirty="0"/>
              <a:t>to deepen their </a:t>
            </a:r>
            <a:r>
              <a:rPr lang="en-US" sz="2000" i="1" dirty="0">
                <a:solidFill>
                  <a:srgbClr val="800000"/>
                </a:solidFill>
              </a:rPr>
              <a:t>understanding of the core ideas </a:t>
            </a:r>
            <a:r>
              <a:rPr lang="en-US" sz="2000" dirty="0"/>
              <a:t>in these fields.”</a:t>
            </a:r>
          </a:p>
          <a:p>
            <a:pPr marL="230107" indent="-230107">
              <a:buFont typeface="Arial"/>
              <a:buChar char="•"/>
              <a:defRPr/>
            </a:pPr>
            <a:endParaRPr lang="en-US" sz="2000" dirty="0"/>
          </a:p>
          <a:p>
            <a:pPr marL="230107" indent="-230107">
              <a:buFont typeface="Arial"/>
              <a:buChar char="•"/>
              <a:defRPr/>
            </a:pPr>
            <a:r>
              <a:rPr lang="en-US" sz="2000" dirty="0"/>
              <a:t>Framework </a:t>
            </a:r>
            <a:r>
              <a:rPr lang="en-US" sz="2000" dirty="0" smtClean="0"/>
              <a:t>highlights learning goals for </a:t>
            </a:r>
            <a:r>
              <a:rPr lang="en-US" sz="2000" i="1" dirty="0" smtClean="0"/>
              <a:t>all students </a:t>
            </a:r>
            <a:r>
              <a:rPr lang="en-US" sz="2000" dirty="0" smtClean="0"/>
              <a:t>related to college, career and citizenship goals for K-12 science education. </a:t>
            </a:r>
            <a:endParaRPr lang="en-US" sz="2000" dirty="0"/>
          </a:p>
        </p:txBody>
      </p:sp>
      <p:sp>
        <p:nvSpPr>
          <p:cNvPr id="11" name="Rectangle 10"/>
          <p:cNvSpPr/>
          <p:nvPr/>
        </p:nvSpPr>
        <p:spPr>
          <a:xfrm>
            <a:off x="24426" y="861196"/>
            <a:ext cx="8243037" cy="584776"/>
          </a:xfrm>
          <a:prstGeom prst="rect">
            <a:avLst/>
          </a:prstGeom>
        </p:spPr>
        <p:txBody>
          <a:bodyPr wrap="square" lIns="91418" tIns="45709" rIns="91418" bIns="45709">
            <a:spAutoFit/>
          </a:bodyPr>
          <a:lstStyle/>
          <a:p>
            <a:pPr indent="3175" algn="ctr">
              <a:defRPr/>
            </a:pPr>
            <a:r>
              <a:rPr lang="en-US" sz="3200" b="1" cap="small" dirty="0"/>
              <a:t>Science for All: A New </a:t>
            </a:r>
            <a:r>
              <a:rPr lang="en-US" sz="3200" b="1" cap="small" dirty="0" smtClean="0"/>
              <a:t>Vision</a:t>
            </a:r>
            <a:endParaRPr lang="en-US" sz="3200" b="1" cap="small" dirty="0"/>
          </a:p>
        </p:txBody>
      </p:sp>
      <p:pic>
        <p:nvPicPr>
          <p:cNvPr id="5" name="Picture 1" descr="Framework cover.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3575" y="1537368"/>
            <a:ext cx="4087794" cy="4951412"/>
          </a:xfrm>
          <a:prstGeom prst="rect">
            <a:avLst/>
          </a:prstGeom>
          <a:noFill/>
          <a:ln w="9525">
            <a:noFill/>
            <a:miter lim="800000"/>
            <a:headEnd/>
            <a:tailEnd/>
          </a:ln>
        </p:spPr>
      </p:pic>
      <p:sp>
        <p:nvSpPr>
          <p:cNvPr id="6" name="Rectangle 4"/>
          <p:cNvSpPr>
            <a:spLocks noChangeArrowheads="1"/>
          </p:cNvSpPr>
          <p:nvPr/>
        </p:nvSpPr>
        <p:spPr bwMode="auto">
          <a:xfrm>
            <a:off x="314160" y="6457890"/>
            <a:ext cx="5396437" cy="400110"/>
          </a:xfrm>
          <a:prstGeom prst="rect">
            <a:avLst/>
          </a:prstGeom>
          <a:noFill/>
          <a:ln w="9525">
            <a:noFill/>
            <a:miter lim="800000"/>
            <a:headEnd/>
            <a:tailEnd/>
          </a:ln>
        </p:spPr>
        <p:txBody>
          <a:bodyPr wrap="square" lIns="91418" tIns="45709" rIns="91418" bIns="45709">
            <a:prstTxWarp prst="textNoShape">
              <a:avLst/>
            </a:prstTxWarp>
            <a:spAutoFit/>
          </a:bodyPr>
          <a:lstStyle/>
          <a:p>
            <a:r>
              <a:rPr lang="en-US" sz="2000" b="1" dirty="0">
                <a:solidFill>
                  <a:schemeClr val="tx2"/>
                </a:solidFill>
                <a:latin typeface="Abadi MT Condensed Extra Bold"/>
                <a:ea typeface="Times New Roman" charset="0"/>
                <a:cs typeface="Abadi MT Condensed Extra Bold"/>
              </a:rPr>
              <a:t>Online: </a:t>
            </a:r>
            <a:r>
              <a:rPr lang="en-US" sz="2000" b="1" dirty="0" err="1">
                <a:solidFill>
                  <a:schemeClr val="tx2"/>
                </a:solidFill>
                <a:latin typeface="Abadi MT Condensed Extra Bold"/>
                <a:ea typeface="Times New Roman" charset="0"/>
                <a:cs typeface="Abadi MT Condensed Extra Bold"/>
              </a:rPr>
              <a:t>tinyurl.com/ScienceFramework</a:t>
            </a:r>
            <a:endParaRPr lang="en-US" sz="2000" b="1" dirty="0">
              <a:solidFill>
                <a:schemeClr val="tx2"/>
              </a:solidFill>
              <a:latin typeface="Abadi MT Condensed Extra Bold"/>
              <a:ea typeface="Times New Roman" charset="0"/>
              <a:cs typeface="Abadi MT Condensed Extra Bold"/>
            </a:endParaRPr>
          </a:p>
        </p:txBody>
      </p:sp>
    </p:spTree>
    <p:extLst>
      <p:ext uri="{BB962C8B-B14F-4D97-AF65-F5344CB8AC3E}">
        <p14:creationId xmlns:p14="http://schemas.microsoft.com/office/powerpoint/2010/main" val="1999539144"/>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60049" y="380999"/>
            <a:ext cx="9503833" cy="6875495"/>
          </a:xfrm>
          <a:prstGeom prst="rect">
            <a:avLst/>
          </a:prstGeom>
          <a:solidFill>
            <a:srgbClr val="FBFAF7"/>
          </a:solidFill>
          <a:ln>
            <a:noFill/>
          </a:ln>
          <a:effectLst>
            <a:glow rad="228600">
              <a:schemeClr val="bg1">
                <a:alpha val="28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
        <p:nvSpPr>
          <p:cNvPr id="5" name="Subtitle 4"/>
          <p:cNvSpPr txBox="1">
            <a:spLocks/>
          </p:cNvSpPr>
          <p:nvPr/>
        </p:nvSpPr>
        <p:spPr>
          <a:xfrm>
            <a:off x="38100" y="0"/>
            <a:ext cx="3022600" cy="2540000"/>
          </a:xfrm>
          <a:prstGeom prst="rect">
            <a:avLst/>
          </a:prstGeom>
        </p:spPr>
        <p:txBody>
          <a:bodyPr vert="horz" lIns="91440" tIns="45720" rIns="91440" bIns="45720" rtlCol="0">
            <a:normAutofit/>
          </a:bodyPr>
          <a:lstStyle/>
          <a:p>
            <a:pPr defTabSz="457200" fontAlgn="auto">
              <a:spcBef>
                <a:spcPct val="20000"/>
              </a:spcBef>
              <a:spcAft>
                <a:spcPts val="0"/>
              </a:spcAft>
              <a:buFont typeface="Arial"/>
              <a:buNone/>
              <a:defRPr/>
            </a:pPr>
            <a:r>
              <a:rPr lang="en-US" sz="3200" dirty="0" smtClean="0">
                <a:solidFill>
                  <a:srgbClr val="1A5B5D"/>
                </a:solidFill>
                <a:latin typeface="Minion Pro"/>
                <a:cs typeface="Minion Pro"/>
              </a:rPr>
              <a:t>We Should Take Advantage of the Unprecedented Synergy Across the Standards</a:t>
            </a:r>
          </a:p>
        </p:txBody>
      </p:sp>
      <p:pic>
        <p:nvPicPr>
          <p:cNvPr id="3" name="Picture 2"/>
          <p:cNvPicPr>
            <a:picLocks noChangeAspect="1"/>
          </p:cNvPicPr>
          <p:nvPr/>
        </p:nvPicPr>
        <p:blipFill>
          <a:blip r:embed="rId2"/>
          <a:stretch>
            <a:fillRect/>
          </a:stretch>
        </p:blipFill>
        <p:spPr>
          <a:xfrm>
            <a:off x="2526457" y="398495"/>
            <a:ext cx="6545135" cy="6858000"/>
          </a:xfrm>
          <a:prstGeom prst="rect">
            <a:avLst/>
          </a:prstGeom>
        </p:spPr>
      </p:pic>
      <p:sp>
        <p:nvSpPr>
          <p:cNvPr id="39" name="TextBox 38"/>
          <p:cNvSpPr txBox="1"/>
          <p:nvPr/>
        </p:nvSpPr>
        <p:spPr>
          <a:xfrm>
            <a:off x="-1" y="5780782"/>
            <a:ext cx="3622777" cy="1077218"/>
          </a:xfrm>
          <a:prstGeom prst="rect">
            <a:avLst/>
          </a:prstGeom>
          <a:noFill/>
        </p:spPr>
        <p:txBody>
          <a:bodyPr wrap="square" rtlCol="0">
            <a:spAutoFit/>
          </a:bodyPr>
          <a:lstStyle/>
          <a:p>
            <a:r>
              <a:rPr lang="en-US" sz="800" dirty="0">
                <a:solidFill>
                  <a:srgbClr val="000000"/>
                </a:solidFill>
                <a:latin typeface="Arial"/>
                <a:cs typeface="Arial"/>
              </a:rPr>
              <a:t>Sources: </a:t>
            </a:r>
            <a:endParaRPr lang="en-US" sz="800" dirty="0" smtClean="0">
              <a:solidFill>
                <a:srgbClr val="000000"/>
              </a:solidFill>
              <a:latin typeface="Arial"/>
              <a:cs typeface="Arial"/>
            </a:endParaRPr>
          </a:p>
          <a:p>
            <a:r>
              <a:rPr lang="en-US" sz="800" dirty="0" smtClean="0">
                <a:solidFill>
                  <a:srgbClr val="000000"/>
                </a:solidFill>
                <a:latin typeface="Arial"/>
                <a:cs typeface="Arial"/>
              </a:rPr>
              <a:t>Common </a:t>
            </a:r>
            <a:r>
              <a:rPr lang="en-US" sz="800" dirty="0">
                <a:solidFill>
                  <a:srgbClr val="000000"/>
                </a:solidFill>
                <a:latin typeface="Arial"/>
                <a:cs typeface="Arial"/>
              </a:rPr>
              <a:t>Core State Standards for English Language Arts &amp; </a:t>
            </a:r>
            <a:r>
              <a:rPr lang="en-US" sz="800" dirty="0" smtClean="0">
                <a:solidFill>
                  <a:srgbClr val="000000"/>
                </a:solidFill>
                <a:latin typeface="Arial"/>
                <a:cs typeface="Arial"/>
              </a:rPr>
              <a:t>Literacy </a:t>
            </a:r>
            <a:r>
              <a:rPr lang="en-US" sz="800" dirty="0">
                <a:solidFill>
                  <a:srgbClr val="000000"/>
                </a:solidFill>
                <a:latin typeface="Arial"/>
                <a:cs typeface="Arial"/>
              </a:rPr>
              <a:t>in History/Social Studies, Science, and Technical Subjects, </a:t>
            </a:r>
            <a:r>
              <a:rPr lang="en-US" sz="800" dirty="0" smtClean="0">
                <a:solidFill>
                  <a:srgbClr val="000000"/>
                </a:solidFill>
                <a:latin typeface="Arial"/>
                <a:cs typeface="Arial"/>
              </a:rPr>
              <a:t>p. 7</a:t>
            </a:r>
            <a:r>
              <a:rPr lang="en-US" sz="800" dirty="0">
                <a:solidFill>
                  <a:srgbClr val="000000"/>
                </a:solidFill>
                <a:latin typeface="Arial"/>
                <a:cs typeface="Arial"/>
              </a:rPr>
              <a:t>. Common Core State Standards for Mathematical Practice </a:t>
            </a:r>
            <a:r>
              <a:rPr lang="en-US" sz="800" dirty="0" smtClean="0">
                <a:solidFill>
                  <a:srgbClr val="000000"/>
                </a:solidFill>
                <a:latin typeface="Arial"/>
                <a:cs typeface="Arial"/>
              </a:rPr>
              <a:t>pp. 6</a:t>
            </a:r>
            <a:r>
              <a:rPr lang="en-US" sz="800" dirty="0">
                <a:solidFill>
                  <a:srgbClr val="000000"/>
                </a:solidFill>
                <a:latin typeface="Arial"/>
                <a:cs typeface="Arial"/>
              </a:rPr>
              <a:t>-8. A Framework for K-12 Science Education: Practices, Crosscutting Concepts, and Core Ideas, ES-3 and chapter 3: 1-32. </a:t>
            </a:r>
            <a:endParaRPr lang="en-US" sz="800" dirty="0" smtClean="0">
              <a:solidFill>
                <a:srgbClr val="000000"/>
              </a:solidFill>
              <a:latin typeface="Arial"/>
              <a:cs typeface="Arial"/>
            </a:endParaRPr>
          </a:p>
          <a:p>
            <a:endParaRPr lang="en-US" sz="800" dirty="0" smtClean="0">
              <a:solidFill>
                <a:srgbClr val="000000"/>
              </a:solidFill>
              <a:latin typeface="Arial"/>
              <a:cs typeface="Arial"/>
            </a:endParaRPr>
          </a:p>
          <a:p>
            <a:r>
              <a:rPr lang="en-US" sz="800" dirty="0" smtClean="0">
                <a:solidFill>
                  <a:srgbClr val="000000"/>
                </a:solidFill>
                <a:latin typeface="Arial"/>
                <a:cs typeface="Arial"/>
              </a:rPr>
              <a:t>Adapted from v4b </a:t>
            </a:r>
            <a:r>
              <a:rPr lang="en-US" sz="800" dirty="0">
                <a:solidFill>
                  <a:srgbClr val="000000"/>
                </a:solidFill>
                <a:latin typeface="Arial"/>
                <a:cs typeface="Arial"/>
              </a:rPr>
              <a:t>by Tina </a:t>
            </a:r>
            <a:r>
              <a:rPr lang="en-US" sz="800" dirty="0" err="1">
                <a:solidFill>
                  <a:srgbClr val="000000"/>
                </a:solidFill>
                <a:latin typeface="Arial"/>
                <a:cs typeface="Arial"/>
              </a:rPr>
              <a:t>Cheuk</a:t>
            </a:r>
            <a:r>
              <a:rPr lang="en-US" sz="800" dirty="0">
                <a:solidFill>
                  <a:srgbClr val="000000"/>
                </a:solidFill>
                <a:latin typeface="Arial"/>
                <a:cs typeface="Arial"/>
              </a:rPr>
              <a:t>, Understanding Language, </a:t>
            </a:r>
            <a:r>
              <a:rPr lang="en-US" sz="800" dirty="0" err="1">
                <a:solidFill>
                  <a:srgbClr val="000000"/>
                </a:solidFill>
                <a:latin typeface="Arial"/>
                <a:cs typeface="Arial"/>
              </a:rPr>
              <a:t>ell.stanford.edu</a:t>
            </a:r>
            <a:r>
              <a:rPr lang="en-US" sz="800" dirty="0">
                <a:solidFill>
                  <a:srgbClr val="000000"/>
                </a:solidFill>
                <a:latin typeface="Arial"/>
                <a:cs typeface="Arial"/>
              </a:rPr>
              <a:t> </a:t>
            </a:r>
          </a:p>
        </p:txBody>
      </p:sp>
      <p:sp>
        <p:nvSpPr>
          <p:cNvPr id="2" name="Oval 1"/>
          <p:cNvSpPr/>
          <p:nvPr/>
        </p:nvSpPr>
        <p:spPr>
          <a:xfrm>
            <a:off x="4700861" y="685800"/>
            <a:ext cx="4282492" cy="4282492"/>
          </a:xfrm>
          <a:prstGeom prst="ellipse">
            <a:avLst/>
          </a:prstGeom>
          <a:gradFill flip="none" rotWithShape="1">
            <a:gsLst>
              <a:gs pos="0">
                <a:schemeClr val="accent3">
                  <a:tint val="50000"/>
                  <a:satMod val="300000"/>
                  <a:alpha val="13000"/>
                </a:schemeClr>
              </a:gs>
              <a:gs pos="35000">
                <a:schemeClr val="accent3">
                  <a:tint val="37000"/>
                  <a:satMod val="300000"/>
                  <a:alpha val="13000"/>
                </a:schemeClr>
              </a:gs>
              <a:gs pos="100000">
                <a:schemeClr val="accent3">
                  <a:tint val="15000"/>
                  <a:satMod val="350000"/>
                  <a:alpha val="13000"/>
                </a:schemeClr>
              </a:gs>
            </a:gsLst>
            <a:lin ang="16200000" scaled="1"/>
            <a:tileRect/>
          </a:gra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prstClr val="black"/>
              </a:solidFill>
              <a:latin typeface="Calibri"/>
            </a:endParaRPr>
          </a:p>
        </p:txBody>
      </p:sp>
      <p:sp>
        <p:nvSpPr>
          <p:cNvPr id="6" name="Oval 5"/>
          <p:cNvSpPr/>
          <p:nvPr/>
        </p:nvSpPr>
        <p:spPr>
          <a:xfrm>
            <a:off x="2560559" y="536024"/>
            <a:ext cx="4383519" cy="4304676"/>
          </a:xfrm>
          <a:prstGeom prst="ellipse">
            <a:avLst/>
          </a:prstGeom>
          <a:gradFill flip="none" rotWithShape="1">
            <a:gsLst>
              <a:gs pos="0">
                <a:schemeClr val="accent2">
                  <a:tint val="100000"/>
                  <a:shade val="100000"/>
                  <a:satMod val="130000"/>
                  <a:alpha val="12000"/>
                </a:schemeClr>
              </a:gs>
              <a:gs pos="100000">
                <a:schemeClr val="accent2">
                  <a:tint val="50000"/>
                  <a:shade val="100000"/>
                  <a:satMod val="350000"/>
                  <a:alpha val="12000"/>
                </a:schemeClr>
              </a:gs>
            </a:gsLst>
            <a:lin ang="16200000" scaled="0"/>
            <a:tileRect/>
          </a:gradFill>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prstClr val="white"/>
              </a:solidFill>
              <a:latin typeface="Calibri"/>
            </a:endParaRPr>
          </a:p>
        </p:txBody>
      </p:sp>
      <p:sp>
        <p:nvSpPr>
          <p:cNvPr id="7" name="Oval 6"/>
          <p:cNvSpPr/>
          <p:nvPr/>
        </p:nvSpPr>
        <p:spPr>
          <a:xfrm>
            <a:off x="3599697" y="2449210"/>
            <a:ext cx="4424756" cy="4271691"/>
          </a:xfrm>
          <a:prstGeom prst="ellipse">
            <a:avLst/>
          </a:prstGeom>
          <a:gradFill flip="none" rotWithShape="1">
            <a:gsLst>
              <a:gs pos="0">
                <a:schemeClr val="accent1">
                  <a:tint val="100000"/>
                  <a:shade val="100000"/>
                  <a:satMod val="130000"/>
                  <a:alpha val="11000"/>
                </a:schemeClr>
              </a:gs>
              <a:gs pos="100000">
                <a:schemeClr val="accent1">
                  <a:tint val="50000"/>
                  <a:shade val="100000"/>
                  <a:satMod val="350000"/>
                  <a:alpha val="11000"/>
                </a:schemeClr>
              </a:gs>
            </a:gsLst>
            <a:lin ang="16200000" scaled="0"/>
            <a:tileRect/>
          </a:gradFill>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prstClr val="white"/>
              </a:solidFill>
              <a:latin typeface="Calibri"/>
            </a:endParaRPr>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7065" y="4459821"/>
            <a:ext cx="2515900" cy="1415193"/>
          </a:xfrm>
          <a:prstGeom prst="rect">
            <a:avLst/>
          </a:prstGeom>
        </p:spPr>
      </p:pic>
      <p:pic>
        <p:nvPicPr>
          <p:cNvPr id="10" name="Picture 1" descr="Framework cover.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65143" y="80645"/>
            <a:ext cx="1038283" cy="1257639"/>
          </a:xfrm>
          <a:prstGeom prst="rect">
            <a:avLst/>
          </a:prstGeom>
          <a:noFill/>
          <a:ln w="9525">
            <a:noFill/>
            <a:miter lim="800000"/>
            <a:headEnd/>
            <a:tailEnd/>
          </a:ln>
        </p:spPr>
      </p:pic>
      <p:pic>
        <p:nvPicPr>
          <p:cNvPr id="11" name="Picture 10" descr="NGSS Logo.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74695" y="2695014"/>
            <a:ext cx="1469305" cy="707548"/>
          </a:xfrm>
          <a:prstGeom prst="rect">
            <a:avLst/>
          </a:prstGeom>
        </p:spPr>
      </p:pic>
    </p:spTree>
    <p:extLst>
      <p:ext uri="{BB962C8B-B14F-4D97-AF65-F5344CB8AC3E}">
        <p14:creationId xmlns:p14="http://schemas.microsoft.com/office/powerpoint/2010/main" val="1626205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 descr="Framework cover.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39986" y="2219752"/>
            <a:ext cx="1994534" cy="2415915"/>
          </a:xfrm>
          <a:prstGeom prst="rect">
            <a:avLst/>
          </a:prstGeom>
          <a:noFill/>
          <a:ln w="9525">
            <a:solidFill>
              <a:srgbClr val="000000"/>
            </a:solidFill>
            <a:miter lim="800000"/>
            <a:headEnd/>
            <a:tailEnd/>
          </a:ln>
        </p:spPr>
      </p:pic>
      <p:pic>
        <p:nvPicPr>
          <p:cNvPr id="10" name="Picture 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10616" y="2219751"/>
            <a:ext cx="1982382" cy="2418185"/>
          </a:xfrm>
          <a:prstGeom prst="rect">
            <a:avLst/>
          </a:prstGeom>
          <a:ln>
            <a:solidFill>
              <a:srgbClr val="000000"/>
            </a:solidFill>
          </a:ln>
        </p:spPr>
      </p:pic>
      <p:grpSp>
        <p:nvGrpSpPr>
          <p:cNvPr id="18" name="Group 17"/>
          <p:cNvGrpSpPr/>
          <p:nvPr/>
        </p:nvGrpSpPr>
        <p:grpSpPr>
          <a:xfrm>
            <a:off x="172198" y="83406"/>
            <a:ext cx="3651872" cy="2815615"/>
            <a:chOff x="172198" y="93730"/>
            <a:chExt cx="3651872" cy="2815615"/>
          </a:xfrm>
        </p:grpSpPr>
        <p:pic>
          <p:nvPicPr>
            <p:cNvPr id="2" name="Picture 4"/>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00001" y="93730"/>
              <a:ext cx="1924069" cy="2477053"/>
            </a:xfrm>
            <a:prstGeom prst="rect">
              <a:avLst/>
            </a:prstGeom>
            <a:noFill/>
            <a:ln w="9525">
              <a:solidFill>
                <a:schemeClr val="tx1"/>
              </a:solidFill>
              <a:miter lim="800000"/>
              <a:headEnd/>
              <a:tailEnd/>
            </a:ln>
          </p:spPr>
        </p:pic>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2198" y="228236"/>
              <a:ext cx="1407816" cy="2149337"/>
            </a:xfrm>
            <a:prstGeom prst="rect">
              <a:avLst/>
            </a:prstGeom>
          </p:spPr>
        </p:pic>
        <p:pic>
          <p:nvPicPr>
            <p:cNvPr id="3" name="Picture 6"/>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34938" y="928235"/>
              <a:ext cx="1907113" cy="1971526"/>
            </a:xfrm>
            <a:prstGeom prst="rect">
              <a:avLst/>
            </a:prstGeom>
            <a:noFill/>
            <a:ln w="9525">
              <a:noFill/>
              <a:miter lim="800000"/>
              <a:headEnd/>
              <a:tailEnd/>
            </a:ln>
          </p:spPr>
        </p:pic>
        <p:sp>
          <p:nvSpPr>
            <p:cNvPr id="11" name="TextBox 10"/>
            <p:cNvSpPr txBox="1"/>
            <p:nvPr/>
          </p:nvSpPr>
          <p:spPr>
            <a:xfrm>
              <a:off x="2539929" y="2570791"/>
              <a:ext cx="1073731" cy="338554"/>
            </a:xfrm>
            <a:prstGeom prst="rect">
              <a:avLst/>
            </a:prstGeom>
            <a:noFill/>
          </p:spPr>
          <p:txBody>
            <a:bodyPr wrap="none" rtlCol="0">
              <a:spAutoFit/>
            </a:bodyPr>
            <a:lstStyle/>
            <a:p>
              <a:r>
                <a:rPr lang="en-US" sz="1600" dirty="0" smtClean="0">
                  <a:solidFill>
                    <a:prstClr val="black"/>
                  </a:solidFill>
                </a:rPr>
                <a:t>2003-2006</a:t>
              </a:r>
              <a:endParaRPr lang="en-US" sz="1600" dirty="0">
                <a:solidFill>
                  <a:prstClr val="black"/>
                </a:solidFill>
              </a:endParaRPr>
            </a:p>
          </p:txBody>
        </p:sp>
      </p:grpSp>
      <p:grpSp>
        <p:nvGrpSpPr>
          <p:cNvPr id="19" name="Group 18"/>
          <p:cNvGrpSpPr/>
          <p:nvPr/>
        </p:nvGrpSpPr>
        <p:grpSpPr>
          <a:xfrm>
            <a:off x="131331" y="3375688"/>
            <a:ext cx="3710616" cy="3392520"/>
            <a:chOff x="131331" y="3334392"/>
            <a:chExt cx="3710616" cy="3392520"/>
          </a:xfrm>
        </p:grpSpPr>
        <p:pic>
          <p:nvPicPr>
            <p:cNvPr id="7" name="Picture 3" descr="LSIE Report Cover.pdf"/>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1877136" y="3334392"/>
              <a:ext cx="1452802" cy="2075605"/>
            </a:xfrm>
            <a:prstGeom prst="rect">
              <a:avLst/>
            </a:prstGeom>
            <a:noFill/>
            <a:ln w="3175" cmpd="sng">
              <a:solidFill>
                <a:schemeClr val="tx1"/>
              </a:solidFill>
              <a:miter lim="800000"/>
              <a:headEnd/>
              <a:tailEnd/>
            </a:ln>
          </p:spPr>
        </p:pic>
        <p:pic>
          <p:nvPicPr>
            <p:cNvPr id="8" name="Picture 3" descr="Qffs+v35lepf0ZDbQIu6noWbJqeqfSbDAGrKNdF+upDZlJVXC8cwD4pZewaIWPRs"/>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31331" y="3609558"/>
              <a:ext cx="1440816" cy="2100448"/>
            </a:xfrm>
            <a:prstGeom prst="rect">
              <a:avLst/>
            </a:prstGeom>
            <a:noFill/>
            <a:ln w="3175">
              <a:solidFill>
                <a:schemeClr val="tx2"/>
              </a:solidFill>
              <a:miter lim="800000"/>
              <a:headEnd/>
              <a:tailEnd/>
            </a:ln>
          </p:spPr>
        </p:pic>
        <p:pic>
          <p:nvPicPr>
            <p:cNvPr id="6" name="Picture 8"/>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81875" y="4331966"/>
              <a:ext cx="1445920" cy="2067741"/>
            </a:xfrm>
            <a:prstGeom prst="rect">
              <a:avLst/>
            </a:prstGeom>
            <a:noFill/>
            <a:ln w="3175">
              <a:solidFill>
                <a:schemeClr val="tx2"/>
              </a:solidFill>
              <a:miter lim="800000"/>
              <a:headEnd/>
              <a:tailEnd/>
            </a:ln>
          </p:spPr>
        </p:pic>
        <p:pic>
          <p:nvPicPr>
            <p:cNvPr id="5" name="Picture 7" descr="030909671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a:off x="2518218" y="4707294"/>
              <a:ext cx="1323729" cy="1982934"/>
            </a:xfrm>
            <a:prstGeom prst="rect">
              <a:avLst/>
            </a:prstGeom>
            <a:noFill/>
            <a:ln w="3175">
              <a:solidFill>
                <a:schemeClr val="tx2"/>
              </a:solidFill>
              <a:miter lim="800000"/>
              <a:headEnd/>
              <a:tailEnd/>
            </a:ln>
          </p:spPr>
        </p:pic>
        <p:sp>
          <p:nvSpPr>
            <p:cNvPr id="12" name="TextBox 11"/>
            <p:cNvSpPr txBox="1"/>
            <p:nvPr/>
          </p:nvSpPr>
          <p:spPr>
            <a:xfrm>
              <a:off x="1009370" y="6388358"/>
              <a:ext cx="1073731" cy="338554"/>
            </a:xfrm>
            <a:prstGeom prst="rect">
              <a:avLst/>
            </a:prstGeom>
            <a:noFill/>
          </p:spPr>
          <p:txBody>
            <a:bodyPr wrap="none" rtlCol="0">
              <a:spAutoFit/>
            </a:bodyPr>
            <a:lstStyle/>
            <a:p>
              <a:r>
                <a:rPr lang="en-US" sz="1600" dirty="0" smtClean="0">
                  <a:solidFill>
                    <a:prstClr val="black"/>
                  </a:solidFill>
                </a:rPr>
                <a:t>1999-2009</a:t>
              </a:r>
              <a:endParaRPr lang="en-US" sz="1600" dirty="0">
                <a:solidFill>
                  <a:prstClr val="black"/>
                </a:solidFill>
              </a:endParaRPr>
            </a:p>
          </p:txBody>
        </p:sp>
      </p:grpSp>
      <p:sp>
        <p:nvSpPr>
          <p:cNvPr id="13" name="Right Arrow 12"/>
          <p:cNvSpPr/>
          <p:nvPr/>
        </p:nvSpPr>
        <p:spPr>
          <a:xfrm rot="2203832">
            <a:off x="4026714" y="1414445"/>
            <a:ext cx="856968" cy="50589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4" name="Right Arrow 13"/>
          <p:cNvSpPr/>
          <p:nvPr/>
        </p:nvSpPr>
        <p:spPr>
          <a:xfrm rot="19396168" flipV="1">
            <a:off x="4026714" y="5066826"/>
            <a:ext cx="856968" cy="50589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5" name="Right Arrow 14"/>
          <p:cNvSpPr/>
          <p:nvPr/>
        </p:nvSpPr>
        <p:spPr>
          <a:xfrm>
            <a:off x="6308520" y="3169599"/>
            <a:ext cx="650469" cy="50589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6" name="TextBox 15"/>
          <p:cNvSpPr txBox="1"/>
          <p:nvPr/>
        </p:nvSpPr>
        <p:spPr>
          <a:xfrm>
            <a:off x="4734187" y="4628280"/>
            <a:ext cx="980857" cy="338554"/>
          </a:xfrm>
          <a:prstGeom prst="rect">
            <a:avLst/>
          </a:prstGeom>
          <a:noFill/>
        </p:spPr>
        <p:txBody>
          <a:bodyPr wrap="none" rtlCol="0">
            <a:spAutoFit/>
          </a:bodyPr>
          <a:lstStyle/>
          <a:p>
            <a:r>
              <a:rPr lang="en-US" sz="1600" dirty="0" smtClean="0">
                <a:solidFill>
                  <a:prstClr val="black"/>
                </a:solidFill>
              </a:rPr>
              <a:t>July 2011</a:t>
            </a:r>
            <a:endParaRPr lang="en-US" sz="1600" dirty="0">
              <a:solidFill>
                <a:prstClr val="black"/>
              </a:solidFill>
            </a:endParaRPr>
          </a:p>
        </p:txBody>
      </p:sp>
      <p:sp>
        <p:nvSpPr>
          <p:cNvPr id="17" name="TextBox 16"/>
          <p:cNvSpPr txBox="1"/>
          <p:nvPr/>
        </p:nvSpPr>
        <p:spPr>
          <a:xfrm>
            <a:off x="7467815" y="4628280"/>
            <a:ext cx="1079442" cy="338554"/>
          </a:xfrm>
          <a:prstGeom prst="rect">
            <a:avLst/>
          </a:prstGeom>
          <a:noFill/>
        </p:spPr>
        <p:txBody>
          <a:bodyPr wrap="none" rtlCol="0">
            <a:spAutoFit/>
          </a:bodyPr>
          <a:lstStyle/>
          <a:p>
            <a:r>
              <a:rPr lang="en-US" sz="1600" dirty="0" smtClean="0">
                <a:solidFill>
                  <a:prstClr val="black"/>
                </a:solidFill>
              </a:rPr>
              <a:t>April 2013</a:t>
            </a:r>
            <a:endParaRPr lang="en-US" sz="1600" dirty="0">
              <a:solidFill>
                <a:prstClr val="black"/>
              </a:solidFill>
            </a:endParaRPr>
          </a:p>
        </p:txBody>
      </p:sp>
      <p:sp>
        <p:nvSpPr>
          <p:cNvPr id="20" name="TextBox 19"/>
          <p:cNvSpPr txBox="1"/>
          <p:nvPr/>
        </p:nvSpPr>
        <p:spPr>
          <a:xfrm>
            <a:off x="4546600" y="5008301"/>
            <a:ext cx="4455951" cy="1631194"/>
          </a:xfrm>
          <a:prstGeom prst="rect">
            <a:avLst/>
          </a:prstGeom>
          <a:noFill/>
        </p:spPr>
        <p:txBody>
          <a:bodyPr wrap="square" lIns="91418" tIns="45709" rIns="91418" bIns="45709" rtlCol="0">
            <a:spAutoFit/>
          </a:bodyPr>
          <a:lstStyle/>
          <a:p>
            <a:pPr algn="r"/>
            <a:r>
              <a:rPr lang="en-US" sz="2000" i="1" dirty="0" smtClean="0">
                <a:solidFill>
                  <a:srgbClr val="000000"/>
                </a:solidFill>
              </a:rPr>
              <a:t>The Framework &amp; Standards were reviewed and refined by over 40,000 teachers, scientists, engineers, educational researchers, youth and other stakeholders in K-12 science ed.</a:t>
            </a:r>
            <a:endParaRPr lang="en-US" sz="2000" i="1" dirty="0">
              <a:solidFill>
                <a:srgbClr val="000000"/>
              </a:solidFill>
            </a:endParaRPr>
          </a:p>
        </p:txBody>
      </p:sp>
    </p:spTree>
    <p:extLst>
      <p:ext uri="{BB962C8B-B14F-4D97-AF65-F5344CB8AC3E}">
        <p14:creationId xmlns:p14="http://schemas.microsoft.com/office/powerpoint/2010/main" val="30800683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dissolv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childTnLst>
                          </p:cTn>
                        </p:par>
                        <p:par>
                          <p:cTn id="21" fill="hold">
                            <p:stCondLst>
                              <p:cond delay="500"/>
                            </p:stCondLst>
                            <p:childTnLst>
                              <p:par>
                                <p:cTn id="22" presetID="9"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dissolve">
                                      <p:cBhvr>
                                        <p:cTn id="24" dur="500"/>
                                        <p:tgtEl>
                                          <p:spTgt spid="9"/>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dissolve">
                                      <p:cBhvr>
                                        <p:cTn id="32" dur="500"/>
                                        <p:tgtEl>
                                          <p:spTgt spid="15"/>
                                        </p:tgtEl>
                                      </p:cBhvr>
                                    </p:animEffect>
                                  </p:childTnLst>
                                </p:cTn>
                              </p:par>
                            </p:childTnLst>
                          </p:cTn>
                        </p:par>
                        <p:par>
                          <p:cTn id="33" fill="hold">
                            <p:stCondLst>
                              <p:cond delay="500"/>
                            </p:stCondLst>
                            <p:childTnLst>
                              <p:par>
                                <p:cTn id="34" presetID="9" presetClass="entr" presetSubtype="0"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dissolve">
                                      <p:cBhvr>
                                        <p:cTn id="36" dur="500"/>
                                        <p:tgtEl>
                                          <p:spTgt spid="10"/>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dissolve">
                                      <p:cBhvr>
                                        <p:cTn id="39" dur="500"/>
                                        <p:tgtEl>
                                          <p:spTgt spid="17"/>
                                        </p:tgtEl>
                                      </p:cBhvr>
                                    </p:animEffect>
                                  </p:childTnLst>
                                </p:cTn>
                              </p:par>
                            </p:childTnLst>
                          </p:cTn>
                        </p:par>
                        <p:par>
                          <p:cTn id="40" fill="hold">
                            <p:stCondLst>
                              <p:cond delay="1000"/>
                            </p:stCondLst>
                            <p:childTnLst>
                              <p:par>
                                <p:cTn id="41" presetID="9"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dissolv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564069" y="1411611"/>
            <a:ext cx="4624301" cy="4832092"/>
          </a:xfrm>
          <a:prstGeom prst="rect">
            <a:avLst/>
          </a:prstGeom>
        </p:spPr>
        <p:txBody>
          <a:bodyPr wrap="square">
            <a:spAutoFit/>
          </a:bodyPr>
          <a:lstStyle/>
          <a:p>
            <a:pPr>
              <a:defRPr/>
            </a:pPr>
            <a:r>
              <a:rPr lang="en-US" sz="2200" dirty="0">
                <a:solidFill>
                  <a:srgbClr val="000000"/>
                </a:solidFill>
              </a:rPr>
              <a:t>The overarching </a:t>
            </a:r>
            <a:r>
              <a:rPr lang="en-US" sz="2200" dirty="0" smtClean="0">
                <a:solidFill>
                  <a:srgbClr val="000000"/>
                </a:solidFill>
              </a:rPr>
              <a:t>goal…is </a:t>
            </a:r>
            <a:r>
              <a:rPr lang="en-US" sz="2200" dirty="0">
                <a:solidFill>
                  <a:srgbClr val="000000"/>
                </a:solidFill>
              </a:rPr>
              <a:t>to ensure </a:t>
            </a:r>
            <a:r>
              <a:rPr lang="en-US" sz="2200" dirty="0" smtClean="0">
                <a:solidFill>
                  <a:srgbClr val="000000"/>
                </a:solidFill>
              </a:rPr>
              <a:t>that…all </a:t>
            </a:r>
            <a:r>
              <a:rPr lang="en-US" sz="2200" dirty="0">
                <a:solidFill>
                  <a:srgbClr val="000000"/>
                </a:solidFill>
              </a:rPr>
              <a:t>students have some appreciation of the beauty and wonder of science; possess sufficient knowledge of science and engineering to engage in public discussions on related issues; are careful consumers of scientific and technological information related to their everyday lives; are able to continue to learn about science outside school; and have the skills to enter careers of their choice, including (but not limited to) careers in science, engineering, and technology</a:t>
            </a:r>
            <a:r>
              <a:rPr lang="en-US" sz="2200" dirty="0" smtClean="0">
                <a:solidFill>
                  <a:srgbClr val="000000"/>
                </a:solidFill>
              </a:rPr>
              <a:t>.</a:t>
            </a:r>
            <a:endParaRPr lang="en-US" sz="2200" dirty="0">
              <a:solidFill>
                <a:srgbClr val="000000"/>
              </a:solidFill>
            </a:endParaRPr>
          </a:p>
        </p:txBody>
      </p:sp>
      <p:sp>
        <p:nvSpPr>
          <p:cNvPr id="11" name="Rectangle 10"/>
          <p:cNvSpPr/>
          <p:nvPr/>
        </p:nvSpPr>
        <p:spPr>
          <a:xfrm>
            <a:off x="24424" y="840548"/>
            <a:ext cx="8243037" cy="584776"/>
          </a:xfrm>
          <a:prstGeom prst="rect">
            <a:avLst/>
          </a:prstGeom>
        </p:spPr>
        <p:txBody>
          <a:bodyPr wrap="square">
            <a:spAutoFit/>
          </a:bodyPr>
          <a:lstStyle/>
          <a:p>
            <a:pPr indent="3175" algn="ctr">
              <a:defRPr/>
            </a:pPr>
            <a:r>
              <a:rPr lang="en-US" sz="3200" b="1" cap="small" dirty="0">
                <a:solidFill>
                  <a:srgbClr val="000000"/>
                </a:solidFill>
              </a:rPr>
              <a:t>A New Vision for Science Education</a:t>
            </a:r>
          </a:p>
        </p:txBody>
      </p:sp>
      <p:pic>
        <p:nvPicPr>
          <p:cNvPr id="5" name="Picture 1" descr="Framework cover.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025" y="1487269"/>
            <a:ext cx="3091373" cy="3744480"/>
          </a:xfrm>
          <a:prstGeom prst="rect">
            <a:avLst/>
          </a:prstGeom>
          <a:noFill/>
          <a:ln w="9525">
            <a:noFill/>
            <a:miter lim="800000"/>
            <a:headEnd/>
            <a:tailEnd/>
          </a:ln>
        </p:spPr>
      </p:pic>
      <p:sp>
        <p:nvSpPr>
          <p:cNvPr id="6" name="Rectangle 4"/>
          <p:cNvSpPr>
            <a:spLocks noChangeArrowheads="1"/>
          </p:cNvSpPr>
          <p:nvPr/>
        </p:nvSpPr>
        <p:spPr bwMode="auto">
          <a:xfrm>
            <a:off x="117983" y="6429415"/>
            <a:ext cx="6944257" cy="400110"/>
          </a:xfrm>
          <a:prstGeom prst="rect">
            <a:avLst/>
          </a:prstGeom>
          <a:noFill/>
          <a:ln w="9525">
            <a:noFill/>
            <a:miter lim="800000"/>
            <a:headEnd/>
            <a:tailEnd/>
          </a:ln>
        </p:spPr>
        <p:txBody>
          <a:bodyPr wrap="square">
            <a:prstTxWarp prst="textNoShape">
              <a:avLst/>
            </a:prstTxWarp>
            <a:spAutoFit/>
          </a:bodyPr>
          <a:lstStyle/>
          <a:p>
            <a:r>
              <a:rPr lang="en-US" sz="2000" b="1" dirty="0">
                <a:solidFill>
                  <a:srgbClr val="000000"/>
                </a:solidFill>
                <a:latin typeface="Abadi MT Condensed Extra Bold"/>
                <a:ea typeface="Times New Roman" charset="0"/>
                <a:cs typeface="Abadi MT Condensed Extra Bold"/>
              </a:rPr>
              <a:t>Online: </a:t>
            </a:r>
            <a:r>
              <a:rPr lang="en-US" sz="2000" b="1" dirty="0" err="1">
                <a:solidFill>
                  <a:srgbClr val="800000"/>
                </a:solidFill>
                <a:latin typeface="Abadi MT Condensed Extra Bold"/>
                <a:ea typeface="Times New Roman" charset="0"/>
                <a:cs typeface="Abadi MT Condensed Extra Bold"/>
              </a:rPr>
              <a:t>tinyurl.com</a:t>
            </a:r>
            <a:r>
              <a:rPr lang="en-US" sz="2000" b="1" dirty="0">
                <a:solidFill>
                  <a:srgbClr val="800000"/>
                </a:solidFill>
                <a:latin typeface="Abadi MT Condensed Extra Bold"/>
                <a:ea typeface="Times New Roman" charset="0"/>
                <a:cs typeface="Abadi MT Condensed Extra Bold"/>
              </a:rPr>
              <a:t>/</a:t>
            </a:r>
            <a:r>
              <a:rPr lang="en-US" sz="2000" b="1" dirty="0" err="1" smtClean="0">
                <a:solidFill>
                  <a:srgbClr val="800000"/>
                </a:solidFill>
                <a:latin typeface="Abadi MT Condensed Extra Bold"/>
                <a:ea typeface="Times New Roman" charset="0"/>
                <a:cs typeface="Abadi MT Condensed Extra Bold"/>
              </a:rPr>
              <a:t>ScienceFramework</a:t>
            </a:r>
            <a:r>
              <a:rPr lang="en-US" sz="2000" b="1" dirty="0" smtClean="0">
                <a:solidFill>
                  <a:srgbClr val="000000"/>
                </a:solidFill>
                <a:latin typeface="Abadi MT Condensed Extra Bold"/>
                <a:ea typeface="Times New Roman" charset="0"/>
                <a:cs typeface="Abadi MT Condensed Extra Bold"/>
              </a:rPr>
              <a:t> &amp; </a:t>
            </a:r>
            <a:r>
              <a:rPr lang="en-US" sz="2000" b="1" dirty="0" err="1" smtClean="0">
                <a:solidFill>
                  <a:srgbClr val="800000"/>
                </a:solidFill>
                <a:latin typeface="Abadi MT Condensed Extra Bold"/>
                <a:ea typeface="Times New Roman" charset="0"/>
                <a:cs typeface="Abadi MT Condensed Extra Bold"/>
              </a:rPr>
              <a:t>nextgenscience.org</a:t>
            </a:r>
            <a:endParaRPr lang="en-US" sz="2000" b="1" dirty="0">
              <a:solidFill>
                <a:srgbClr val="800000"/>
              </a:solidFill>
              <a:latin typeface="Abadi MT Condensed Extra Bold"/>
              <a:ea typeface="Times New Roman" charset="0"/>
              <a:cs typeface="Abadi MT Condensed Extra Bold"/>
            </a:endParaRPr>
          </a:p>
        </p:txBody>
      </p:sp>
      <p:pic>
        <p:nvPicPr>
          <p:cNvPr id="7" name="Picture 6" descr="NGSS Logo.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69692" y="5346987"/>
            <a:ext cx="2304702" cy="1109837"/>
          </a:xfrm>
          <a:prstGeom prst="rect">
            <a:avLst/>
          </a:prstGeom>
        </p:spPr>
      </p:pic>
    </p:spTree>
    <p:extLst>
      <p:ext uri="{BB962C8B-B14F-4D97-AF65-F5344CB8AC3E}">
        <p14:creationId xmlns:p14="http://schemas.microsoft.com/office/powerpoint/2010/main" val="3476590802"/>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p:cNvSpPr>
          <p:nvPr/>
        </p:nvSpPr>
        <p:spPr bwMode="auto">
          <a:xfrm>
            <a:off x="0" y="977900"/>
            <a:ext cx="822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r>
              <a:rPr lang="en-US" sz="3200">
                <a:solidFill>
                  <a:srgbClr val="800000"/>
                </a:solidFill>
                <a:latin typeface="Calibri" charset="0"/>
              </a:rPr>
              <a:t>Principles of the Framework</a:t>
            </a:r>
          </a:p>
        </p:txBody>
      </p:sp>
      <p:sp>
        <p:nvSpPr>
          <p:cNvPr id="134147" name="Content Placeholder 2"/>
          <p:cNvSpPr>
            <a:spLocks/>
          </p:cNvSpPr>
          <p:nvPr/>
        </p:nvSpPr>
        <p:spPr bwMode="auto">
          <a:xfrm>
            <a:off x="673100" y="1739900"/>
            <a:ext cx="71628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0" hangingPunct="0">
              <a:spcBef>
                <a:spcPct val="50000"/>
              </a:spcBef>
              <a:spcAft>
                <a:spcPct val="50000"/>
              </a:spcAft>
              <a:buSzPct val="75000"/>
              <a:buFontTx/>
              <a:buChar char="•"/>
            </a:pPr>
            <a:r>
              <a:rPr lang="en-US">
                <a:latin typeface="Calibri" charset="0"/>
              </a:rPr>
              <a:t>Children Are Born Investigators</a:t>
            </a:r>
          </a:p>
          <a:p>
            <a:pPr marL="342900" indent="-342900" eaLnBrk="0" hangingPunct="0">
              <a:spcBef>
                <a:spcPct val="50000"/>
              </a:spcBef>
              <a:spcAft>
                <a:spcPct val="50000"/>
              </a:spcAft>
              <a:buSzPct val="75000"/>
              <a:buFontTx/>
              <a:buChar char="•"/>
            </a:pPr>
            <a:r>
              <a:rPr lang="en-US">
                <a:latin typeface="Calibri" charset="0"/>
              </a:rPr>
              <a:t>Focusing on Core Ideas and Practices</a:t>
            </a:r>
          </a:p>
          <a:p>
            <a:pPr marL="342900" indent="-342900" eaLnBrk="0" hangingPunct="0">
              <a:spcBef>
                <a:spcPct val="50000"/>
              </a:spcBef>
              <a:spcAft>
                <a:spcPct val="50000"/>
              </a:spcAft>
              <a:buSzPct val="75000"/>
              <a:buFontTx/>
              <a:buChar char="•"/>
            </a:pPr>
            <a:r>
              <a:rPr lang="en-US">
                <a:latin typeface="Calibri" charset="0"/>
              </a:rPr>
              <a:t>Understanding Develops Over Time</a:t>
            </a:r>
          </a:p>
          <a:p>
            <a:pPr marL="342900" indent="-342900" eaLnBrk="0" hangingPunct="0">
              <a:spcBef>
                <a:spcPct val="50000"/>
              </a:spcBef>
              <a:spcAft>
                <a:spcPct val="50000"/>
              </a:spcAft>
              <a:buSzPct val="75000"/>
              <a:buFontTx/>
              <a:buChar char="•"/>
            </a:pPr>
            <a:r>
              <a:rPr lang="en-US">
                <a:latin typeface="Calibri" charset="0"/>
              </a:rPr>
              <a:t>Science and Engineering Require Both Knowledge and Practice</a:t>
            </a:r>
          </a:p>
          <a:p>
            <a:pPr marL="342900" indent="-342900" eaLnBrk="0" hangingPunct="0">
              <a:spcBef>
                <a:spcPct val="50000"/>
              </a:spcBef>
              <a:spcAft>
                <a:spcPct val="50000"/>
              </a:spcAft>
              <a:buSzPct val="75000"/>
              <a:buFontTx/>
              <a:buChar char="•"/>
            </a:pPr>
            <a:r>
              <a:rPr lang="en-US">
                <a:latin typeface="Calibri" charset="0"/>
              </a:rPr>
              <a:t>Connecting to Students</a:t>
            </a:r>
            <a:r>
              <a:rPr lang="ja-JP" altLang="en-US">
                <a:latin typeface="Calibri" charset="0"/>
              </a:rPr>
              <a:t>’</a:t>
            </a:r>
            <a:r>
              <a:rPr lang="en-US">
                <a:latin typeface="Calibri" charset="0"/>
              </a:rPr>
              <a:t> Interests and Experiences</a:t>
            </a:r>
          </a:p>
          <a:p>
            <a:pPr marL="342900" indent="-342900" eaLnBrk="0" hangingPunct="0">
              <a:spcBef>
                <a:spcPct val="50000"/>
              </a:spcBef>
              <a:spcAft>
                <a:spcPct val="50000"/>
              </a:spcAft>
              <a:buSzPct val="75000"/>
              <a:buFontTx/>
              <a:buChar char="•"/>
            </a:pPr>
            <a:r>
              <a:rPr lang="en-US">
                <a:latin typeface="Calibri" charset="0"/>
              </a:rPr>
              <a:t>Promoting Equity</a:t>
            </a:r>
          </a:p>
        </p:txBody>
      </p:sp>
    </p:spTree>
    <p:extLst>
      <p:ext uri="{BB962C8B-B14F-4D97-AF65-F5344CB8AC3E}">
        <p14:creationId xmlns:p14="http://schemas.microsoft.com/office/powerpoint/2010/main" val="1626205840"/>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idx="4294967295"/>
          </p:nvPr>
        </p:nvSpPr>
        <p:spPr>
          <a:xfrm>
            <a:off x="152400" y="925657"/>
            <a:ext cx="8229600" cy="762000"/>
          </a:xfrm>
        </p:spPr>
        <p:txBody>
          <a:bodyPr/>
          <a:lstStyle/>
          <a:p>
            <a:pPr eaLnBrk="1" hangingPunct="1"/>
            <a:r>
              <a:rPr lang="en-US" sz="3200" dirty="0">
                <a:solidFill>
                  <a:srgbClr val="800000"/>
                </a:solidFill>
                <a:ea typeface="ＭＳ Ｐゴシック" charset="-128"/>
                <a:cs typeface="ＭＳ Ｐゴシック" charset="-128"/>
              </a:rPr>
              <a:t>Major Educational Goals of the Framework</a:t>
            </a:r>
          </a:p>
        </p:txBody>
      </p:sp>
      <p:sp>
        <p:nvSpPr>
          <p:cNvPr id="76803" name="Content Placeholder 2"/>
          <p:cNvSpPr>
            <a:spLocks noGrp="1"/>
          </p:cNvSpPr>
          <p:nvPr>
            <p:ph idx="4294967295"/>
          </p:nvPr>
        </p:nvSpPr>
        <p:spPr>
          <a:xfrm>
            <a:off x="1066800" y="1752559"/>
            <a:ext cx="6858000" cy="2590800"/>
          </a:xfrm>
        </p:spPr>
        <p:txBody>
          <a:bodyPr/>
          <a:lstStyle/>
          <a:p>
            <a:pPr eaLnBrk="1" hangingPunct="1">
              <a:spcBef>
                <a:spcPct val="50000"/>
              </a:spcBef>
              <a:spcAft>
                <a:spcPct val="50000"/>
              </a:spcAft>
            </a:pPr>
            <a:r>
              <a:rPr lang="en-US" sz="2400" dirty="0">
                <a:ea typeface="ＭＳ Ｐゴシック" charset="-128"/>
                <a:cs typeface="ＭＳ Ｐゴシック" charset="-128"/>
              </a:rPr>
              <a:t>Coherent investigation of core ideas across multiple years of </a:t>
            </a:r>
            <a:r>
              <a:rPr lang="en-US" sz="2400" dirty="0" smtClean="0">
                <a:ea typeface="ＭＳ Ｐゴシック" charset="-128"/>
                <a:cs typeface="ＭＳ Ｐゴシック" charset="-128"/>
              </a:rPr>
              <a:t>school</a:t>
            </a:r>
            <a:endParaRPr lang="en-US" sz="2400" dirty="0">
              <a:ea typeface="ＭＳ Ｐゴシック" charset="-128"/>
              <a:cs typeface="ＭＳ Ｐゴシック" charset="-128"/>
            </a:endParaRPr>
          </a:p>
          <a:p>
            <a:pPr eaLnBrk="1" hangingPunct="1">
              <a:spcBef>
                <a:spcPct val="50000"/>
              </a:spcBef>
              <a:spcAft>
                <a:spcPct val="50000"/>
              </a:spcAft>
            </a:pPr>
            <a:r>
              <a:rPr lang="en-US" sz="2400" dirty="0" smtClean="0">
                <a:ea typeface="ＭＳ Ｐゴシック" charset="-128"/>
                <a:cs typeface="ＭＳ Ｐゴシック" charset="-128"/>
              </a:rPr>
              <a:t>Students should engage in </a:t>
            </a:r>
            <a:r>
              <a:rPr lang="en-US" sz="2400" dirty="0">
                <a:ea typeface="ＭＳ Ｐゴシック" charset="-128"/>
                <a:cs typeface="ＭＳ Ｐゴシック" charset="-128"/>
              </a:rPr>
              <a:t>authentic practices while learning about disciplinary core ideas and making connections to the crosscutting </a:t>
            </a:r>
            <a:r>
              <a:rPr lang="en-US" sz="2400" dirty="0" smtClean="0">
                <a:ea typeface="ＭＳ Ｐゴシック" charset="-128"/>
                <a:cs typeface="ＭＳ Ｐゴシック" charset="-128"/>
              </a:rPr>
              <a:t>concepts</a:t>
            </a:r>
            <a:endParaRPr lang="en-US" sz="2400" dirty="0">
              <a:ea typeface="ＭＳ Ｐゴシック" charset="-128"/>
              <a:cs typeface="ＭＳ Ｐゴシック" charset="-128"/>
            </a:endParaRPr>
          </a:p>
        </p:txBody>
      </p:sp>
    </p:spTree>
    <p:extLst>
      <p:ext uri="{BB962C8B-B14F-4D97-AF65-F5344CB8AC3E}">
        <p14:creationId xmlns:p14="http://schemas.microsoft.com/office/powerpoint/2010/main" val="549506551"/>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10"/>
          <p:cNvSpPr>
            <a:spLocks noChangeArrowheads="1"/>
          </p:cNvSpPr>
          <p:nvPr/>
        </p:nvSpPr>
        <p:spPr bwMode="auto">
          <a:xfrm>
            <a:off x="0" y="0"/>
            <a:ext cx="9144000" cy="6858000"/>
          </a:xfrm>
          <a:prstGeom prst="rect">
            <a:avLst/>
          </a:prstGeom>
          <a:solidFill>
            <a:schemeClr val="bg1"/>
          </a:solidFill>
          <a:ln w="9525">
            <a:solidFill>
              <a:schemeClr val="bg1"/>
            </a:solidFill>
            <a:round/>
            <a:headEnd/>
            <a:tailEnd/>
          </a:ln>
        </p:spPr>
        <p:txBody>
          <a:bodyPr lIns="91418" tIns="45709" rIns="91418" bIns="45709">
            <a:prstTxWarp prst="textNoShape">
              <a:avLst/>
            </a:prstTxWarp>
          </a:bodyPr>
          <a:lstStyle/>
          <a:p>
            <a:endParaRPr lang="en-US">
              <a:solidFill>
                <a:srgbClr val="000000"/>
              </a:solidFill>
            </a:endParaRPr>
          </a:p>
        </p:txBody>
      </p:sp>
      <p:sp>
        <p:nvSpPr>
          <p:cNvPr id="133123" name="Title 1"/>
          <p:cNvSpPr>
            <a:spLocks noGrp="1"/>
          </p:cNvSpPr>
          <p:nvPr>
            <p:ph type="title"/>
          </p:nvPr>
        </p:nvSpPr>
        <p:spPr>
          <a:xfrm>
            <a:off x="157238" y="700322"/>
            <a:ext cx="2854476" cy="4754563"/>
          </a:xfrm>
        </p:spPr>
        <p:txBody>
          <a:bodyPr/>
          <a:lstStyle/>
          <a:p>
            <a:r>
              <a:rPr lang="en-US" sz="3000" b="1" dirty="0">
                <a:solidFill>
                  <a:srgbClr val="000000"/>
                </a:solidFill>
              </a:rPr>
              <a:t>Learning Conceptualized along Three Dimensions</a:t>
            </a:r>
            <a:br>
              <a:rPr lang="en-US" sz="3000" b="1" dirty="0">
                <a:solidFill>
                  <a:srgbClr val="000000"/>
                </a:solidFill>
              </a:rPr>
            </a:br>
            <a:r>
              <a:rPr lang="en-US" sz="3000" b="1" dirty="0">
                <a:solidFill>
                  <a:srgbClr val="000000"/>
                </a:solidFill>
              </a:rPr>
              <a:t>—</a:t>
            </a:r>
            <a:br>
              <a:rPr lang="en-US" sz="3000" b="1" dirty="0">
                <a:solidFill>
                  <a:srgbClr val="000000"/>
                </a:solidFill>
              </a:rPr>
            </a:br>
            <a:r>
              <a:rPr lang="en-US" sz="3000" b="1" dirty="0" smtClean="0">
                <a:solidFill>
                  <a:srgbClr val="000000"/>
                </a:solidFill>
              </a:rPr>
              <a:t>Guided Development </a:t>
            </a:r>
            <a:br>
              <a:rPr lang="en-US" sz="3000" b="1" dirty="0" smtClean="0">
                <a:solidFill>
                  <a:srgbClr val="000000"/>
                </a:solidFill>
              </a:rPr>
            </a:br>
            <a:r>
              <a:rPr lang="en-US" sz="3000" b="1" dirty="0" smtClean="0">
                <a:solidFill>
                  <a:srgbClr val="000000"/>
                </a:solidFill>
              </a:rPr>
              <a:t>of New Educational </a:t>
            </a:r>
            <a:r>
              <a:rPr lang="en-US" sz="3000" b="1" dirty="0">
                <a:solidFill>
                  <a:srgbClr val="000000"/>
                </a:solidFill>
              </a:rPr>
              <a:t>Standards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12273859"/>
              </p:ext>
            </p:extLst>
          </p:nvPr>
        </p:nvGraphicFramePr>
        <p:xfrm>
          <a:off x="1905000" y="0"/>
          <a:ext cx="79248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p:cNvSpPr/>
          <p:nvPr/>
        </p:nvSpPr>
        <p:spPr>
          <a:xfrm>
            <a:off x="6040703" y="1544659"/>
            <a:ext cx="3182670" cy="3718624"/>
          </a:xfrm>
          <a:prstGeom prst="rect">
            <a:avLst/>
          </a:prstGeom>
          <a:solidFill>
            <a:srgbClr val="FFFFFF"/>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91418" tIns="45709" rIns="91418" bIns="45709" rtlCol="0" anchor="ctr"/>
          <a:lstStyle/>
          <a:p>
            <a:pPr algn="ctr"/>
            <a:endParaRPr lang="en-US">
              <a:solidFill>
                <a:srgbClr val="FFFFFF"/>
              </a:solidFill>
              <a:latin typeface="Calibri"/>
            </a:endParaRPr>
          </a:p>
        </p:txBody>
      </p:sp>
      <p:pic>
        <p:nvPicPr>
          <p:cNvPr id="7" name="Picture 6" descr="NGSS Logo.jp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089048" y="2700293"/>
            <a:ext cx="2946295" cy="1418798"/>
          </a:xfrm>
          <a:prstGeom prst="rect">
            <a:avLst/>
          </a:prstGeom>
        </p:spPr>
      </p:pic>
      <p:sp>
        <p:nvSpPr>
          <p:cNvPr id="11" name="TextBox 10"/>
          <p:cNvSpPr txBox="1"/>
          <p:nvPr/>
        </p:nvSpPr>
        <p:spPr>
          <a:xfrm>
            <a:off x="5417951" y="4154481"/>
            <a:ext cx="3543299" cy="1631216"/>
          </a:xfrm>
          <a:prstGeom prst="rect">
            <a:avLst/>
          </a:prstGeom>
          <a:noFill/>
        </p:spPr>
        <p:txBody>
          <a:bodyPr wrap="square" lIns="91418" tIns="45709" rIns="91418" bIns="45709" rtlCol="0">
            <a:spAutoFit/>
          </a:bodyPr>
          <a:lstStyle/>
          <a:p>
            <a:pPr algn="r"/>
            <a:r>
              <a:rPr lang="en-US" sz="2000" i="1" dirty="0">
                <a:solidFill>
                  <a:srgbClr val="000000"/>
                </a:solidFill>
              </a:rPr>
              <a:t>Standards </a:t>
            </a:r>
            <a:r>
              <a:rPr lang="en-US" sz="2000" i="1" dirty="0" smtClean="0">
                <a:solidFill>
                  <a:srgbClr val="000000"/>
                </a:solidFill>
              </a:rPr>
              <a:t>take the </a:t>
            </a:r>
            <a:r>
              <a:rPr lang="en-US" sz="2000" i="1" dirty="0">
                <a:solidFill>
                  <a:srgbClr val="000000"/>
                </a:solidFill>
              </a:rPr>
              <a:t>form </a:t>
            </a:r>
            <a:br>
              <a:rPr lang="en-US" sz="2000" i="1" dirty="0">
                <a:solidFill>
                  <a:srgbClr val="000000"/>
                </a:solidFill>
              </a:rPr>
            </a:br>
            <a:r>
              <a:rPr lang="en-US" sz="2000" i="1" dirty="0">
                <a:solidFill>
                  <a:srgbClr val="000000"/>
                </a:solidFill>
              </a:rPr>
              <a:t>of performance expectations defined through combinations of elements of the three dimensions that progress across </a:t>
            </a:r>
            <a:r>
              <a:rPr lang="en-US" sz="2000" i="1" dirty="0" smtClean="0">
                <a:solidFill>
                  <a:srgbClr val="000000"/>
                </a:solidFill>
              </a:rPr>
              <a:t>grade levels</a:t>
            </a:r>
            <a:endParaRPr lang="en-US" sz="2000" i="1" dirty="0">
              <a:solidFill>
                <a:srgbClr val="000000"/>
              </a:solidFill>
            </a:endParaRPr>
          </a:p>
        </p:txBody>
      </p:sp>
    </p:spTree>
    <p:extLst>
      <p:ext uri="{BB962C8B-B14F-4D97-AF65-F5344CB8AC3E}">
        <p14:creationId xmlns:p14="http://schemas.microsoft.com/office/powerpoint/2010/main" val="2040753499"/>
      </p:ext>
    </p:extLst>
  </p:cSld>
  <p:clrMapOvr>
    <a:masterClrMapping/>
  </p:clrMapOvr>
  <p:transition xmlns:p14="http://schemas.microsoft.com/office/powerpoint/2010/main" spd="slow">
    <p:zoom/>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1_Blank">
  <a:themeElements>
    <a:clrScheme name="1_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0" charset="0"/>
          </a:defRPr>
        </a:defPPr>
      </a:lstStyle>
    </a:lnDef>
  </a:objectDefaults>
  <a:extraClrSchemeLst>
    <a:extraClrScheme>
      <a:clrScheme name="1_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Bold Stripes">
  <a:themeElements>
    <a:clrScheme name="Bold Stripes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fontScheme name="Bold Stripes">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Helvetica"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Helvetica" pitchFamily="-108" charset="0"/>
          </a:defRPr>
        </a:defPPr>
      </a:lstStyle>
    </a:lnDef>
  </a:objectDefaults>
  <a:extraClrSchemeLst>
    <a:extraClrScheme>
      <a:clrScheme name="Bold Stripes 1">
        <a:dk1>
          <a:srgbClr val="356677"/>
        </a:dk1>
        <a:lt1>
          <a:srgbClr val="FFFFFF"/>
        </a:lt1>
        <a:dk2>
          <a:srgbClr val="3E798E"/>
        </a:dk2>
        <a:lt2>
          <a:srgbClr val="FFFFCC"/>
        </a:lt2>
        <a:accent1>
          <a:srgbClr val="7FA0B1"/>
        </a:accent1>
        <a:accent2>
          <a:srgbClr val="3A7184"/>
        </a:accent2>
        <a:accent3>
          <a:srgbClr val="AFBEC6"/>
        </a:accent3>
        <a:accent4>
          <a:srgbClr val="DADADA"/>
        </a:accent4>
        <a:accent5>
          <a:srgbClr val="C0CDD5"/>
        </a:accent5>
        <a:accent6>
          <a:srgbClr val="346677"/>
        </a:accent6>
        <a:hlink>
          <a:srgbClr val="FFBF0B"/>
        </a:hlink>
        <a:folHlink>
          <a:srgbClr val="CC9900"/>
        </a:folHlink>
      </a:clrScheme>
      <a:clrMap bg1="dk2" tx1="lt1" bg2="dk1" tx2="lt2" accent1="accent1" accent2="accent2" accent3="accent3" accent4="accent4" accent5="accent5" accent6="accent6" hlink="hlink" folHlink="folHlink"/>
    </a:extraClrScheme>
    <a:extraClrScheme>
      <a:clrScheme name="Bold Stripes 2">
        <a:dk1>
          <a:srgbClr val="000000"/>
        </a:dk1>
        <a:lt1>
          <a:srgbClr val="EAEAEA"/>
        </a:lt1>
        <a:dk2>
          <a:srgbClr val="003366"/>
        </a:dk2>
        <a:lt2>
          <a:srgbClr val="EAEAEA"/>
        </a:lt2>
        <a:accent1>
          <a:srgbClr val="FFFFFF"/>
        </a:accent1>
        <a:accent2>
          <a:srgbClr val="DDDDDD"/>
        </a:accent2>
        <a:accent3>
          <a:srgbClr val="F3F3F3"/>
        </a:accent3>
        <a:accent4>
          <a:srgbClr val="000000"/>
        </a:accent4>
        <a:accent5>
          <a:srgbClr val="FFFFFF"/>
        </a:accent5>
        <a:accent6>
          <a:srgbClr val="C8C8C8"/>
        </a:accent6>
        <a:hlink>
          <a:srgbClr val="336699"/>
        </a:hlink>
        <a:folHlink>
          <a:srgbClr val="9A0000"/>
        </a:folHlink>
      </a:clrScheme>
      <a:clrMap bg1="lt1" tx1="dk1" bg2="lt2" tx2="dk2" accent1="accent1" accent2="accent2" accent3="accent3" accent4="accent4" accent5="accent5" accent6="accent6" hlink="hlink" folHlink="folHlink"/>
    </a:extraClrScheme>
    <a:extraClrScheme>
      <a:clrScheme name="Bold Stripes 3">
        <a:dk1>
          <a:srgbClr val="000000"/>
        </a:dk1>
        <a:lt1>
          <a:srgbClr val="EAEAEA"/>
        </a:lt1>
        <a:dk2>
          <a:srgbClr val="000000"/>
        </a:dk2>
        <a:lt2>
          <a:srgbClr val="EAEAEA"/>
        </a:lt2>
        <a:accent1>
          <a:srgbClr val="FFFFFF"/>
        </a:accent1>
        <a:accent2>
          <a:srgbClr val="DDDDDD"/>
        </a:accent2>
        <a:accent3>
          <a:srgbClr val="F3F3F3"/>
        </a:accent3>
        <a:accent4>
          <a:srgbClr val="000000"/>
        </a:accent4>
        <a:accent5>
          <a:srgbClr val="FFFFFF"/>
        </a:accent5>
        <a:accent6>
          <a:srgbClr val="C8C8C8"/>
        </a:accent6>
        <a:hlink>
          <a:srgbClr val="777777"/>
        </a:hlink>
        <a:folHlink>
          <a:srgbClr val="969696"/>
        </a:folHlink>
      </a:clrScheme>
      <a:clrMap bg1="lt1" tx1="dk1" bg2="lt2" tx2="dk2" accent1="accent1" accent2="accent2" accent3="accent3" accent4="accent4" accent5="accent5" accent6="accent6" hlink="hlink" folHlink="folHlink"/>
    </a:extraClrScheme>
    <a:extraClrScheme>
      <a:clrScheme name="Bold Stripes 4">
        <a:dk1>
          <a:srgbClr val="492417"/>
        </a:dk1>
        <a:lt1>
          <a:srgbClr val="D4D5C3"/>
        </a:lt1>
        <a:dk2>
          <a:srgbClr val="6E4900"/>
        </a:dk2>
        <a:lt2>
          <a:srgbClr val="B9BA9C"/>
        </a:lt2>
        <a:accent1>
          <a:srgbClr val="DBD8CF"/>
        </a:accent1>
        <a:accent2>
          <a:srgbClr val="C7C8B0"/>
        </a:accent2>
        <a:accent3>
          <a:srgbClr val="E6E7DE"/>
        </a:accent3>
        <a:accent4>
          <a:srgbClr val="3D1D12"/>
        </a:accent4>
        <a:accent5>
          <a:srgbClr val="EAE9E4"/>
        </a:accent5>
        <a:accent6>
          <a:srgbClr val="B4B59F"/>
        </a:accent6>
        <a:hlink>
          <a:srgbClr val="CC9900"/>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Blank">
  <a:themeElements>
    <a:clrScheme name="1_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0" charset="0"/>
          </a:defRPr>
        </a:defPPr>
      </a:lstStyle>
    </a:lnDef>
  </a:objectDefaults>
  <a:extraClrSchemeLst>
    <a:extraClrScheme>
      <a:clrScheme name="1_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Blank">
  <a:themeElements>
    <a:clrScheme name="1_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0" charset="0"/>
          </a:defRPr>
        </a:defPPr>
      </a:lstStyle>
    </a:lnDef>
  </a:objectDefaults>
  <a:extraClrSchemeLst>
    <a:extraClrScheme>
      <a:clrScheme name="1_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5_Office Theme">
  <a:themeElements>
    <a:clrScheme name="Infusion">
      <a:dk1>
        <a:sysClr val="windowText" lastClr="000000"/>
      </a:dk1>
      <a:lt1>
        <a:sysClr val="window" lastClr="FFFFFF"/>
      </a:lt1>
      <a:dk2>
        <a:srgbClr val="2F1F58"/>
      </a:dk2>
      <a:lt2>
        <a:srgbClr val="B7A9E0"/>
      </a:lt2>
      <a:accent1>
        <a:srgbClr val="8C73D0"/>
      </a:accent1>
      <a:accent2>
        <a:srgbClr val="C2E8C4"/>
      </a:accent2>
      <a:accent3>
        <a:srgbClr val="C5A6E8"/>
      </a:accent3>
      <a:accent4>
        <a:srgbClr val="B45EC7"/>
      </a:accent4>
      <a:accent5>
        <a:srgbClr val="9FDAFB"/>
      </a:accent5>
      <a:accent6>
        <a:srgbClr val="95C5B0"/>
      </a:accent6>
      <a:hlink>
        <a:srgbClr val="744AE0"/>
      </a:hlink>
      <a:folHlink>
        <a:srgbClr val="8D8AD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69087</TotalTime>
  <Words>3140</Words>
  <Application>Microsoft Macintosh PowerPoint</Application>
  <PresentationFormat>On-screen Show (4:3)</PresentationFormat>
  <Paragraphs>345</Paragraphs>
  <Slides>44</Slides>
  <Notes>27</Notes>
  <HiddenSlides>0</HiddenSlides>
  <MMClips>0</MMClips>
  <ScaleCrop>false</ScaleCrop>
  <HeadingPairs>
    <vt:vector size="6" baseType="variant">
      <vt:variant>
        <vt:lpstr>Theme</vt:lpstr>
      </vt:variant>
      <vt:variant>
        <vt:i4>11</vt:i4>
      </vt:variant>
      <vt:variant>
        <vt:lpstr>Embedded OLE Servers</vt:lpstr>
      </vt:variant>
      <vt:variant>
        <vt:i4>1</vt:i4>
      </vt:variant>
      <vt:variant>
        <vt:lpstr>Slide Titles</vt:lpstr>
      </vt:variant>
      <vt:variant>
        <vt:i4>44</vt:i4>
      </vt:variant>
    </vt:vector>
  </HeadingPairs>
  <TitlesOfParts>
    <vt:vector size="56" baseType="lpstr">
      <vt:lpstr>1_Blank</vt:lpstr>
      <vt:lpstr>2_Blank</vt:lpstr>
      <vt:lpstr>Office Theme</vt:lpstr>
      <vt:lpstr>4_Blank</vt:lpstr>
      <vt:lpstr>1_Office Theme</vt:lpstr>
      <vt:lpstr>4_Custom Design</vt:lpstr>
      <vt:lpstr>2_Office Theme</vt:lpstr>
      <vt:lpstr>4_Office Theme</vt:lpstr>
      <vt:lpstr>5_Office Theme</vt:lpstr>
      <vt:lpstr>6_Office Theme</vt:lpstr>
      <vt:lpstr>Bold Stripes</vt:lpstr>
      <vt:lpstr>PowerPoint.Show.8</vt:lpstr>
      <vt:lpstr>Next Generation Science Standards (NGSS) for Today’s Students and Tomorrow’s Workforce: Engaging Learners in Disciplinary Practices</vt:lpstr>
      <vt:lpstr>PowerPoint Presentation</vt:lpstr>
      <vt:lpstr>PowerPoint Presentation</vt:lpstr>
      <vt:lpstr>Quick Background on  the Framework &amp; Standards</vt:lpstr>
      <vt:lpstr>PowerPoint Presentation</vt:lpstr>
      <vt:lpstr>PowerPoint Presentation</vt:lpstr>
      <vt:lpstr>PowerPoint Presentation</vt:lpstr>
      <vt:lpstr>Major Educational Goals of the Framework</vt:lpstr>
      <vt:lpstr>Learning Conceptualized along Three Dimensions — Guided Development  of New Educational Standards</vt:lpstr>
      <vt:lpstr>Dimension 3: Core Ideas Across  Four Disciplinary Areas</vt:lpstr>
      <vt:lpstr>Dimension 2: Crosscutting Concepts </vt:lpstr>
      <vt:lpstr>Dimension 1: Science and Engineering Practices </vt:lpstr>
      <vt:lpstr>PowerPoint Presentation</vt:lpstr>
      <vt:lpstr>The 8  Science &amp; Engineering  Practices   Read the “science column” from Box 3-2  in the NRC Framework. Mark how familiar you are engaging students in each practice (1-5) and jot down any examples. </vt:lpstr>
      <vt:lpstr>A Classroom Example</vt:lpstr>
      <vt:lpstr>Classroom Context</vt:lpstr>
      <vt:lpstr>Curriculum Unit:  “How Far Does Light Go?” Debate Project</vt:lpstr>
      <vt:lpstr>Students construct explanations that link theory to a range of relevant phenomena</vt:lpstr>
      <vt:lpstr>Making Thinking Visible: Provided students with a way to express, share and refine their arguments</vt:lpstr>
      <vt:lpstr>Argument maps focus debate discussions on the details of student’s reasoning</vt:lpstr>
      <vt:lpstr>Classroom debate video</vt:lpstr>
      <vt:lpstr>Practice 6: Constructing Explanations (Science) and Designing Solutions (Engineering)</vt:lpstr>
      <vt:lpstr>Practice 7: Engaging in Argument from Evidence</vt:lpstr>
      <vt:lpstr>Practice 7: Engaging in Argument from Evidence</vt:lpstr>
      <vt:lpstr>Why Practices?  </vt:lpstr>
      <vt:lpstr>PowerPoint Presentation</vt:lpstr>
      <vt:lpstr>PowerPoint Presentation</vt:lpstr>
      <vt:lpstr>Designing Instruction as a “Cascade of Practices”</vt:lpstr>
      <vt:lpstr>PowerPoint Presentation</vt:lpstr>
      <vt:lpstr>PowerPoint Presentation</vt:lpstr>
      <vt:lpstr>PowerPoint Presentation</vt:lpstr>
      <vt:lpstr>Case Study: Designing Instruction  as a Cascade of Practices</vt:lpstr>
      <vt:lpstr>Engaging Students in Engineering Design</vt:lpstr>
      <vt:lpstr>PowerPoint Presentation</vt:lpstr>
      <vt:lpstr>Engineering is Foregrounded </vt:lpstr>
      <vt:lpstr>Engineering Practices (see right column of Box 3-2) </vt:lpstr>
      <vt:lpstr>PowerPoint Presentation</vt:lpstr>
      <vt:lpstr>PowerPoint Presentation</vt:lpstr>
      <vt:lpstr>PowerPoint Presentation</vt:lpstr>
      <vt:lpstr>Summary of Important Changes</vt:lpstr>
      <vt:lpstr>Select Resources to Inform Equity-Focused Implementation</vt:lpstr>
      <vt:lpstr>PowerPoint Presentation</vt:lpstr>
      <vt:lpstr>PowerPoint Presentation</vt:lpstr>
      <vt:lpstr>PowerPoint Presentation</vt:lpstr>
    </vt:vector>
  </TitlesOfParts>
  <Company>Leah Bricker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“Oh, I remember…”: Discourse makers in young people’s argumentation  Leah A. Bricker and Philip Bell  Cognitive Studies in Education University of Washington</dc:title>
  <cp:lastModifiedBy>Kirk Robbins</cp:lastModifiedBy>
  <cp:revision>819</cp:revision>
  <cp:lastPrinted>2013-01-10T20:16:20Z</cp:lastPrinted>
  <dcterms:created xsi:type="dcterms:W3CDTF">2012-03-22T23:44:36Z</dcterms:created>
  <dcterms:modified xsi:type="dcterms:W3CDTF">2013-06-25T16:52:00Z</dcterms:modified>
</cp:coreProperties>
</file>